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72" r:id="rId15"/>
    <p:sldId id="273" r:id="rId16"/>
    <p:sldId id="267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96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12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74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71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91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11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97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18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30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31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49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035D5-95E0-45A4-8A88-A9BE8A1979CF}" type="datetimeFigureOut">
              <a:rPr lang="en-GB" smtClean="0"/>
              <a:t>21/03/2018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49D98-A6C7-4778-ACEE-4F8414D4E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22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34298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CUCC Expeditions to the SMK system, Loser Plateau, 1976 – 2017:</a:t>
            </a:r>
            <a:r>
              <a:rPr lang="en-GB" sz="3200" dirty="0"/>
              <a:t> </a:t>
            </a:r>
            <a:r>
              <a:rPr lang="en-GB" sz="3200" dirty="0" smtClean="0"/>
              <a:t>discovering a European </a:t>
            </a:r>
            <a:r>
              <a:rPr lang="en-GB" sz="3200" dirty="0" err="1" smtClean="0"/>
              <a:t>Supercave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780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06" y="-119269"/>
            <a:ext cx="9861864" cy="6977269"/>
          </a:xfrm>
        </p:spPr>
      </p:pic>
      <p:sp>
        <p:nvSpPr>
          <p:cNvPr id="5" name="TextBox 4"/>
          <p:cNvSpPr txBox="1"/>
          <p:nvPr/>
        </p:nvSpPr>
        <p:spPr>
          <a:xfrm>
            <a:off x="2107096" y="5903844"/>
            <a:ext cx="145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1996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901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51643" cy="1095927"/>
          </a:xfrm>
        </p:spPr>
        <p:txBody>
          <a:bodyPr/>
          <a:lstStyle/>
          <a:p>
            <a:r>
              <a:rPr lang="en-GB" dirty="0" err="1" smtClean="0"/>
              <a:t>Steinbruckenhohle</a:t>
            </a:r>
            <a:r>
              <a:rPr lang="en-GB" dirty="0" smtClean="0"/>
              <a:t>, 1999 - 2007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826" y="882854"/>
            <a:ext cx="7731978" cy="1678677"/>
          </a:xfrm>
        </p:spPr>
        <p:txBody>
          <a:bodyPr>
            <a:normAutofit/>
          </a:bodyPr>
          <a:lstStyle/>
          <a:p>
            <a:r>
              <a:rPr lang="en-GB" dirty="0" smtClean="0"/>
              <a:t>Entrance right next to Top Camp - handy</a:t>
            </a:r>
          </a:p>
          <a:p>
            <a:r>
              <a:rPr lang="en-GB" dirty="0" smtClean="0"/>
              <a:t>More deep stuff leading to another </a:t>
            </a:r>
            <a:r>
              <a:rPr lang="en-GB" dirty="0" err="1" smtClean="0"/>
              <a:t>streamway</a:t>
            </a:r>
            <a:r>
              <a:rPr lang="en-GB" dirty="0" smtClean="0"/>
              <a:t> and sump – Subway and </a:t>
            </a:r>
            <a:r>
              <a:rPr lang="en-GB" dirty="0" err="1" smtClean="0"/>
              <a:t>Razordance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50000"/>
            <a:alphaModFix/>
          </a:blip>
          <a:srcRect/>
          <a:stretch>
            <a:fillRect/>
          </a:stretch>
        </p:blipFill>
        <p:spPr>
          <a:xfrm>
            <a:off x="7814804" y="245239"/>
            <a:ext cx="4235400" cy="640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83" y="2561531"/>
            <a:ext cx="4460875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8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33" y="-159872"/>
            <a:ext cx="9919253" cy="7017872"/>
          </a:xfrm>
        </p:spPr>
      </p:pic>
      <p:sp>
        <p:nvSpPr>
          <p:cNvPr id="7" name="TextBox 6"/>
          <p:cNvSpPr txBox="1"/>
          <p:nvPr/>
        </p:nvSpPr>
        <p:spPr>
          <a:xfrm>
            <a:off x="2107096" y="5903844"/>
            <a:ext cx="145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2007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721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"/>
            <a:ext cx="12191999" cy="6880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1266"/>
            <a:ext cx="8882270" cy="887205"/>
          </a:xfrm>
        </p:spPr>
        <p:txBody>
          <a:bodyPr/>
          <a:lstStyle/>
          <a:p>
            <a:r>
              <a:rPr lang="en-GB" dirty="0" smtClean="0"/>
              <a:t>The millennial era: 2008 - present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678" y="3035808"/>
            <a:ext cx="6592957" cy="358365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Introduce as many new young cavers to alpine exploratory caving as possible in accessible but challenging caves</a:t>
            </a:r>
          </a:p>
          <a:p>
            <a:r>
              <a:rPr lang="en-GB" dirty="0" smtClean="0"/>
              <a:t>Keep making the system longer and deeper: currently the fourth longest and deepest (combined measure) in the world</a:t>
            </a:r>
          </a:p>
          <a:p>
            <a:r>
              <a:rPr lang="en-GB" dirty="0" smtClean="0"/>
              <a:t>Connect to neighbouring Schoenberg system to create an alpine ‘</a:t>
            </a:r>
            <a:r>
              <a:rPr lang="en-GB" dirty="0" err="1" smtClean="0"/>
              <a:t>supercave</a:t>
            </a:r>
            <a:r>
              <a:rPr lang="en-GB" dirty="0" smtClean="0"/>
              <a:t>’</a:t>
            </a:r>
          </a:p>
          <a:p>
            <a:r>
              <a:rPr lang="en-GB" dirty="0" smtClean="0"/>
              <a:t>Have fun and keep the computers dry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236497"/>
            <a:ext cx="8882270" cy="887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What are we hoping to achieve?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4678" y="1262408"/>
            <a:ext cx="11307418" cy="1166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Outreach of CUCC to other university clubs, particularly ULSA and UBSS</a:t>
            </a:r>
          </a:p>
          <a:p>
            <a:r>
              <a:rPr lang="en-GB" dirty="0" smtClean="0"/>
              <a:t>Attendance is on the up, the cave is getting BIG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6789" t="1916" r="11867" b="16916"/>
          <a:stretch/>
        </p:blipFill>
        <p:spPr>
          <a:xfrm>
            <a:off x="9817453" y="4265819"/>
            <a:ext cx="2226366" cy="2415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53" y="4313692"/>
            <a:ext cx="3048000" cy="238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2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llEl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5" y="521208"/>
            <a:ext cx="12160169" cy="583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2024" y="5366348"/>
            <a:ext cx="419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Elevation, looking east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4279392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GB" dirty="0" smtClean="0"/>
              <a:t>azor dance sump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130540" y="4716857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stellerweg</a:t>
            </a:r>
            <a:r>
              <a:rPr lang="en-GB" dirty="0" smtClean="0"/>
              <a:t> sump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715000" y="3739896"/>
            <a:ext cx="356616" cy="5394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537192" y="4507992"/>
            <a:ext cx="310896" cy="208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4360" y="640080"/>
            <a:ext cx="512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SMK system status, 2016: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120km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1122m deep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Over </a:t>
            </a:r>
            <a:r>
              <a:rPr lang="en-GB" sz="2400" dirty="0" smtClean="0"/>
              <a:t>50km </a:t>
            </a:r>
            <a:r>
              <a:rPr lang="en-GB" sz="2400" dirty="0" smtClean="0"/>
              <a:t>discovered in 10 years!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190488" y="868680"/>
            <a:ext cx="445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Where is all this new cave?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1508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llTunn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141"/>
            <a:ext cx="12124944" cy="692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4904" y="823361"/>
            <a:ext cx="3886200" cy="86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 smtClean="0"/>
              <a:t>Tunnockschacht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04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0974" cy="867327"/>
          </a:xfrm>
        </p:spPr>
        <p:txBody>
          <a:bodyPr/>
          <a:lstStyle/>
          <a:p>
            <a:r>
              <a:rPr lang="en-GB" dirty="0" err="1" smtClean="0"/>
              <a:t>Tunnockschacht</a:t>
            </a:r>
            <a:r>
              <a:rPr lang="en-GB" dirty="0" smtClean="0"/>
              <a:t>, 2006 - present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34" y="867327"/>
            <a:ext cx="7404918" cy="1628985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Over 20km long and 900m deep</a:t>
            </a:r>
          </a:p>
          <a:p>
            <a:r>
              <a:rPr lang="en-GB" dirty="0" smtClean="0"/>
              <a:t>‘</a:t>
            </a:r>
            <a:r>
              <a:rPr lang="en-GB" dirty="0" err="1" smtClean="0"/>
              <a:t>Tunnocks</a:t>
            </a:r>
            <a:r>
              <a:rPr lang="en-GB" dirty="0" smtClean="0"/>
              <a:t> Corp’: keeps merging and taking over other caves in SMK system</a:t>
            </a:r>
          </a:p>
          <a:p>
            <a:r>
              <a:rPr lang="en-GB" dirty="0" smtClean="0"/>
              <a:t>Explored high levels for a few years, before…</a:t>
            </a:r>
          </a:p>
        </p:txBody>
      </p:sp>
      <p:pic>
        <p:nvPicPr>
          <p:cNvPr id="4" name="Picture 4" descr="caramelCathars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08" y="110974"/>
            <a:ext cx="4284815" cy="643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aramelCatharsi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31" y="2784663"/>
            <a:ext cx="5268912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63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747167"/>
            <a:ext cx="9656064" cy="5591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4245864" cy="886968"/>
          </a:xfrm>
        </p:spPr>
        <p:txBody>
          <a:bodyPr/>
          <a:lstStyle/>
          <a:p>
            <a:r>
              <a:rPr lang="en-GB" dirty="0" smtClean="0"/>
              <a:t>The Deep: Hydra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938"/>
            <a:ext cx="8567928" cy="1352677"/>
          </a:xfrm>
        </p:spPr>
        <p:txBody>
          <a:bodyPr>
            <a:normAutofit/>
          </a:bodyPr>
          <a:lstStyle/>
          <a:p>
            <a:r>
              <a:rPr lang="en-GB" dirty="0" smtClean="0"/>
              <a:t>Camp Kraken: set up in 2016, lots of big finds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10" y="2166164"/>
            <a:ext cx="5387607" cy="40407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" y="1346039"/>
            <a:ext cx="7882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Slackers Passage: almost 1km passage </a:t>
            </a:r>
            <a:r>
              <a:rPr lang="en-GB" sz="2800" dirty="0" smtClean="0"/>
              <a:t>found in </a:t>
            </a:r>
            <a:r>
              <a:rPr lang="en-GB" sz="2800" dirty="0"/>
              <a:t>1 day, no ropes!</a:t>
            </a:r>
          </a:p>
          <a:p>
            <a:endParaRPr lang="en-GB" sz="2800" dirty="0"/>
          </a:p>
        </p:txBody>
      </p:sp>
      <p:pic>
        <p:nvPicPr>
          <p:cNvPr id="4" name="Grafik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31" y="277811"/>
            <a:ext cx="3354387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1445"/>
            <a:ext cx="5786120" cy="935355"/>
          </a:xfrm>
        </p:spPr>
        <p:txBody>
          <a:bodyPr>
            <a:normAutofit/>
          </a:bodyPr>
          <a:lstStyle/>
          <a:p>
            <a:r>
              <a:rPr lang="en-GB" dirty="0" smtClean="0"/>
              <a:t>Hydra: Song of the Earth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0" y="944245"/>
            <a:ext cx="7712499" cy="57843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52967" y="1860127"/>
            <a:ext cx="4964853" cy="3723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39" y="846074"/>
            <a:ext cx="6378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Massive river passage, pretty unprecedented as caves in SMK are generally dry…</a:t>
            </a:r>
            <a:endParaRPr lang="en-GB" sz="2800" dirty="0"/>
          </a:p>
          <a:p>
            <a:endParaRPr lang="en-GB" sz="2800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1" y="131445"/>
            <a:ext cx="4711148" cy="3533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8936" y="3572927"/>
            <a:ext cx="48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But they can get very wet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069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0"/>
            <a:ext cx="5521960" cy="6508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Hydra: where we stand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1240" r="16425" b="10500"/>
          <a:stretch/>
        </p:blipFill>
        <p:spPr>
          <a:xfrm>
            <a:off x="111760" y="738448"/>
            <a:ext cx="5110480" cy="6017952"/>
          </a:xfrm>
          <a:solidFill>
            <a:schemeClr val="tx1"/>
          </a:solidFill>
        </p:spPr>
      </p:pic>
      <p:sp>
        <p:nvSpPr>
          <p:cNvPr id="7" name="Rectangle 6"/>
          <p:cNvSpPr/>
          <p:nvPr/>
        </p:nvSpPr>
        <p:spPr>
          <a:xfrm>
            <a:off x="182880" y="4206240"/>
            <a:ext cx="4155440" cy="24485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52099" r="27139" b="10500"/>
          <a:stretch/>
        </p:blipFill>
        <p:spPr>
          <a:xfrm>
            <a:off x="5293360" y="325437"/>
            <a:ext cx="6848892" cy="406400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4287520"/>
            <a:ext cx="3048000" cy="22860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1165840" y="2275840"/>
            <a:ext cx="335280" cy="20116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02861" y="3700780"/>
            <a:ext cx="3352801" cy="251460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7061200" y="2357438"/>
            <a:ext cx="1107442" cy="9242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425440" y="650875"/>
            <a:ext cx="1353821" cy="139128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61200" y="629920"/>
            <a:ext cx="2052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2017 – Big Lad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37" y="1"/>
            <a:ext cx="12217237" cy="6858000"/>
          </a:xfrm>
        </p:spPr>
      </p:pic>
      <p:sp>
        <p:nvSpPr>
          <p:cNvPr id="6" name="Rectangle 5"/>
          <p:cNvSpPr/>
          <p:nvPr/>
        </p:nvSpPr>
        <p:spPr>
          <a:xfrm>
            <a:off x="5340096" y="2807208"/>
            <a:ext cx="1664208" cy="10332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6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1240" r="16425" b="10500"/>
          <a:stretch/>
        </p:blipFill>
        <p:spPr>
          <a:xfrm>
            <a:off x="111760" y="738448"/>
            <a:ext cx="5110480" cy="6017952"/>
          </a:xfrm>
          <a:solidFill>
            <a:schemeClr val="tx1"/>
          </a:solidFill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" y="0"/>
            <a:ext cx="5521960" cy="6508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Hydra: where we stand</a:t>
            </a:r>
            <a:endParaRPr lang="en-GB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7" t="3382" r="32494" b="54009"/>
          <a:stretch/>
        </p:blipFill>
        <p:spPr>
          <a:xfrm>
            <a:off x="5364479" y="62947"/>
            <a:ext cx="5313681" cy="6693453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757680" y="873760"/>
            <a:ext cx="2316480" cy="294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fik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382" y="3747424"/>
            <a:ext cx="2230913" cy="297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8280400" y="4033520"/>
            <a:ext cx="1007982" cy="132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593840" y="51435"/>
            <a:ext cx="1353821" cy="139128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29600" y="30480"/>
            <a:ext cx="2052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2017 – Loser Lido  Sump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24339" y="1047534"/>
            <a:ext cx="1353821" cy="139128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86370" y="202517"/>
            <a:ext cx="2938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2017 – Beckoning Silence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04840" y="2204720"/>
            <a:ext cx="469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71839" y="2589440"/>
            <a:ext cx="469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50509" y="5235051"/>
            <a:ext cx="469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?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04" y="1117854"/>
            <a:ext cx="8470392" cy="5646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949"/>
            <a:ext cx="10802112" cy="43954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Second big cave in recent years: </a:t>
            </a:r>
            <a:r>
              <a:rPr lang="en-GB" dirty="0" err="1" smtClean="0"/>
              <a:t>Balkonhohle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" y="1492758"/>
            <a:ext cx="7153656" cy="53652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" y="678942"/>
            <a:ext cx="10344912" cy="990727"/>
          </a:xfrm>
        </p:spPr>
        <p:txBody>
          <a:bodyPr/>
          <a:lstStyle/>
          <a:p>
            <a:r>
              <a:rPr lang="en-GB" dirty="0" smtClean="0"/>
              <a:t>Entrance ‘rediscovered’ 3 times before actually bolting the entrance series in 2014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3528" y="1421892"/>
            <a:ext cx="5797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Length: 10.5km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Depth: 348m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Connected to </a:t>
            </a:r>
            <a:r>
              <a:rPr lang="en-GB" sz="2800" dirty="0" err="1"/>
              <a:t>Tunnocks</a:t>
            </a:r>
            <a:r>
              <a:rPr lang="en-GB" sz="2800" dirty="0"/>
              <a:t> </a:t>
            </a:r>
            <a:r>
              <a:rPr lang="en-GB" sz="2800" dirty="0" smtClean="0"/>
              <a:t>in </a:t>
            </a:r>
            <a:r>
              <a:rPr lang="en-GB" sz="2800" dirty="0"/>
              <a:t>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676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339" y="0"/>
            <a:ext cx="477766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6" y="1298448"/>
            <a:ext cx="7221976" cy="54833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176" y="0"/>
            <a:ext cx="7773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Pretty, beginner-friendly cave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Still plenty of leads to go at which are more accessible than deep </a:t>
            </a:r>
            <a:r>
              <a:rPr lang="en-GB" sz="2800" dirty="0" err="1" smtClean="0"/>
              <a:t>Tunnocks</a:t>
            </a:r>
            <a:r>
              <a:rPr lang="en-GB" sz="2800" dirty="0" smtClean="0"/>
              <a:t>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49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79"/>
            <a:ext cx="12192000" cy="664364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5815584" y="2148840"/>
            <a:ext cx="2020824" cy="23774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36408" y="4526280"/>
            <a:ext cx="3355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What have we here?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2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975"/>
            <a:ext cx="6153912" cy="122339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New Caves in the Wild West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5777"/>
            <a:ext cx="6153912" cy="4351338"/>
          </a:xfrm>
        </p:spPr>
        <p:txBody>
          <a:bodyPr/>
          <a:lstStyle/>
          <a:p>
            <a:r>
              <a:rPr lang="en-GB" dirty="0" err="1" smtClean="0"/>
              <a:t>Fischgesicht</a:t>
            </a:r>
            <a:r>
              <a:rPr lang="en-GB" dirty="0" smtClean="0"/>
              <a:t> </a:t>
            </a:r>
            <a:r>
              <a:rPr lang="en-GB" dirty="0" err="1" smtClean="0"/>
              <a:t>Hohle</a:t>
            </a:r>
            <a:endParaRPr lang="en-GB" dirty="0" smtClean="0"/>
          </a:p>
          <a:p>
            <a:r>
              <a:rPr lang="en-GB" dirty="0" err="1" smtClean="0"/>
              <a:t>Glucklich</a:t>
            </a:r>
            <a:r>
              <a:rPr lang="en-GB" dirty="0" smtClean="0"/>
              <a:t> </a:t>
            </a:r>
            <a:r>
              <a:rPr lang="en-GB" dirty="0" err="1" smtClean="0"/>
              <a:t>Schmetterlinger</a:t>
            </a:r>
            <a:r>
              <a:rPr lang="en-GB" dirty="0" smtClean="0"/>
              <a:t> </a:t>
            </a:r>
            <a:r>
              <a:rPr lang="en-GB" dirty="0" err="1" smtClean="0"/>
              <a:t>Hohle</a:t>
            </a:r>
            <a:endParaRPr lang="en-GB" dirty="0" smtClean="0"/>
          </a:p>
          <a:p>
            <a:r>
              <a:rPr lang="en-GB" dirty="0" smtClean="0"/>
              <a:t>In completely blank space, both </a:t>
            </a:r>
            <a:r>
              <a:rPr lang="en-GB" dirty="0"/>
              <a:t>over 500m long and 250m deep</a:t>
            </a:r>
            <a:r>
              <a:rPr lang="en-GB" dirty="0" smtClean="0"/>
              <a:t> with only 3 weeks work</a:t>
            </a:r>
          </a:p>
          <a:p>
            <a:r>
              <a:rPr lang="en-GB" dirty="0" smtClean="0"/>
              <a:t>The next big connection?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280" y="0"/>
            <a:ext cx="583842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1864" y="3105834"/>
            <a:ext cx="236065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 err="1" smtClean="0">
                <a:solidFill>
                  <a:schemeClr val="bg1"/>
                </a:solidFill>
              </a:rPr>
              <a:t>Glucklich</a:t>
            </a:r>
            <a:r>
              <a:rPr lang="en-GB" sz="1600" dirty="0" smtClean="0">
                <a:solidFill>
                  <a:schemeClr val="bg1"/>
                </a:solidFill>
              </a:rPr>
              <a:t> </a:t>
            </a:r>
            <a:r>
              <a:rPr lang="en-GB" sz="1600" dirty="0" err="1" smtClean="0">
                <a:solidFill>
                  <a:schemeClr val="bg1"/>
                </a:solidFill>
              </a:rPr>
              <a:t>Schmetterlinger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944" y="3575304"/>
            <a:ext cx="4231437" cy="31933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1864" y="2779776"/>
            <a:ext cx="2616688" cy="6646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Callout 10"/>
          <p:cNvSpPr/>
          <p:nvPr/>
        </p:nvSpPr>
        <p:spPr>
          <a:xfrm>
            <a:off x="201168" y="3575304"/>
            <a:ext cx="3336624" cy="2615184"/>
          </a:xfrm>
          <a:prstGeom prst="wedgeEllipseCallout">
            <a:avLst>
              <a:gd name="adj1" fmla="val 84941"/>
              <a:gd name="adj2" fmla="val -2003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85216" y="4005733"/>
            <a:ext cx="2505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Prospecting is good for you!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50817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" y="137160"/>
            <a:ext cx="3493008" cy="80372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So, interested?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" y="1133857"/>
            <a:ext cx="6611112" cy="4636008"/>
          </a:xfrm>
        </p:spPr>
        <p:txBody>
          <a:bodyPr>
            <a:normAutofit/>
          </a:bodyPr>
          <a:lstStyle/>
          <a:p>
            <a:r>
              <a:rPr lang="en-GB" dirty="0" smtClean="0"/>
              <a:t>Biggest UK expedition abroad suitable for novice alpine cavers</a:t>
            </a:r>
          </a:p>
          <a:p>
            <a:r>
              <a:rPr lang="en-GB" dirty="0" smtClean="0"/>
              <a:t>Gets you very fit, </a:t>
            </a:r>
            <a:r>
              <a:rPr lang="en-GB" dirty="0" err="1" smtClean="0"/>
              <a:t>Noons</a:t>
            </a:r>
            <a:r>
              <a:rPr lang="en-GB" dirty="0" smtClean="0"/>
              <a:t> will feel like you have barely touched the sides</a:t>
            </a:r>
          </a:p>
          <a:p>
            <a:r>
              <a:rPr lang="en-GB" dirty="0" smtClean="0"/>
              <a:t>Need to be SRT competent before going to get the most out of the expedition, and ideally be able to recognise a </a:t>
            </a:r>
            <a:r>
              <a:rPr lang="en-GB" dirty="0" err="1" smtClean="0"/>
              <a:t>disto</a:t>
            </a:r>
            <a:r>
              <a:rPr lang="en-GB" dirty="0" smtClean="0"/>
              <a:t> and/or drill</a:t>
            </a:r>
          </a:p>
          <a:p>
            <a:r>
              <a:rPr lang="en-GB" dirty="0" smtClean="0"/>
              <a:t>Dates: 7</a:t>
            </a:r>
            <a:r>
              <a:rPr lang="en-GB" baseline="30000" dirty="0" smtClean="0"/>
              <a:t>th</a:t>
            </a:r>
            <a:r>
              <a:rPr lang="en-GB" dirty="0" smtClean="0"/>
              <a:t> July – 19</a:t>
            </a:r>
            <a:r>
              <a:rPr lang="en-GB" baseline="30000" dirty="0" smtClean="0"/>
              <a:t>th</a:t>
            </a:r>
            <a:r>
              <a:rPr lang="en-GB" dirty="0" smtClean="0"/>
              <a:t> August 2018</a:t>
            </a:r>
          </a:p>
          <a:p>
            <a:r>
              <a:rPr lang="en-GB" dirty="0"/>
              <a:t>‘CUCC Expo </a:t>
            </a:r>
            <a:r>
              <a:rPr lang="en-GB" dirty="0" smtClean="0"/>
              <a:t>2018’ Facebook group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30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1776" y="237744"/>
            <a:ext cx="4407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If this boy gimp can learn then so can you!</a:t>
            </a:r>
          </a:p>
          <a:p>
            <a:pPr algn="ctr"/>
            <a:endParaRPr lang="en-GB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202" y="1818227"/>
            <a:ext cx="3684155" cy="49046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253" y="5642803"/>
            <a:ext cx="6839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To finish, a valuable lesson for all novice alpine cave explorers…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12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5300" cy="6858000"/>
          </a:xfrm>
        </p:spPr>
      </p:pic>
      <p:sp>
        <p:nvSpPr>
          <p:cNvPr id="5" name="Rectangle 4"/>
          <p:cNvSpPr/>
          <p:nvPr/>
        </p:nvSpPr>
        <p:spPr>
          <a:xfrm>
            <a:off x="6400800" y="3337560"/>
            <a:ext cx="475488" cy="484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7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" y="29347"/>
            <a:ext cx="12191918" cy="6858000"/>
          </a:xfrm>
        </p:spPr>
      </p:pic>
      <p:sp>
        <p:nvSpPr>
          <p:cNvPr id="3" name="5-Point Star 2"/>
          <p:cNvSpPr/>
          <p:nvPr/>
        </p:nvSpPr>
        <p:spPr>
          <a:xfrm>
            <a:off x="5650992" y="4956048"/>
            <a:ext cx="283464" cy="320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096000" y="5212080"/>
            <a:ext cx="862584" cy="457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58584" y="5550408"/>
            <a:ext cx="220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Gasthof</a:t>
            </a:r>
            <a:r>
              <a:rPr lang="en-GB" dirty="0" smtClean="0"/>
              <a:t> </a:t>
            </a:r>
            <a:r>
              <a:rPr lang="en-GB" dirty="0" err="1" smtClean="0"/>
              <a:t>Staud’n’wirt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426" y="0"/>
            <a:ext cx="9381148" cy="6858000"/>
          </a:xfrm>
          <a:prstGeom prst="rect">
            <a:avLst/>
          </a:prstGeom>
        </p:spPr>
      </p:pic>
      <p:pic>
        <p:nvPicPr>
          <p:cNvPr id="12" name="Picture 8" descr="_20170801_212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33" y="2725560"/>
            <a:ext cx="6054505" cy="413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3" y="29347"/>
            <a:ext cx="5850340" cy="43850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1" y="2534845"/>
            <a:ext cx="5777948" cy="43334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37" y="-10306"/>
            <a:ext cx="5842731" cy="438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9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" y="0"/>
            <a:ext cx="12191918" cy="6858000"/>
          </a:xfrm>
        </p:spPr>
      </p:pic>
      <p:sp>
        <p:nvSpPr>
          <p:cNvPr id="5" name="5-Point Star 4"/>
          <p:cNvSpPr/>
          <p:nvPr/>
        </p:nvSpPr>
        <p:spPr>
          <a:xfrm>
            <a:off x="5650992" y="4956048"/>
            <a:ext cx="283464" cy="320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4041648" y="3273856"/>
            <a:ext cx="1572768" cy="2249121"/>
          </a:xfrm>
          <a:custGeom>
            <a:avLst/>
            <a:gdLst>
              <a:gd name="connsiteX0" fmla="*/ 1572768 w 1572768"/>
              <a:gd name="connsiteY0" fmla="*/ 2057400 h 2404872"/>
              <a:gd name="connsiteX1" fmla="*/ 1527048 w 1572768"/>
              <a:gd name="connsiteY1" fmla="*/ 2066544 h 2404872"/>
              <a:gd name="connsiteX2" fmla="*/ 1499616 w 1572768"/>
              <a:gd name="connsiteY2" fmla="*/ 2075688 h 2404872"/>
              <a:gd name="connsiteX3" fmla="*/ 1435608 w 1572768"/>
              <a:gd name="connsiteY3" fmla="*/ 2084832 h 2404872"/>
              <a:gd name="connsiteX4" fmla="*/ 1380744 w 1572768"/>
              <a:gd name="connsiteY4" fmla="*/ 2112264 h 2404872"/>
              <a:gd name="connsiteX5" fmla="*/ 1325880 w 1572768"/>
              <a:gd name="connsiteY5" fmla="*/ 2157984 h 2404872"/>
              <a:gd name="connsiteX6" fmla="*/ 1271016 w 1572768"/>
              <a:gd name="connsiteY6" fmla="*/ 2194560 h 2404872"/>
              <a:gd name="connsiteX7" fmla="*/ 1243584 w 1572768"/>
              <a:gd name="connsiteY7" fmla="*/ 2212848 h 2404872"/>
              <a:gd name="connsiteX8" fmla="*/ 1161288 w 1572768"/>
              <a:gd name="connsiteY8" fmla="*/ 2295144 h 2404872"/>
              <a:gd name="connsiteX9" fmla="*/ 1133856 w 1572768"/>
              <a:gd name="connsiteY9" fmla="*/ 2322576 h 2404872"/>
              <a:gd name="connsiteX10" fmla="*/ 1106424 w 1572768"/>
              <a:gd name="connsiteY10" fmla="*/ 2340864 h 2404872"/>
              <a:gd name="connsiteX11" fmla="*/ 1088136 w 1572768"/>
              <a:gd name="connsiteY11" fmla="*/ 2368296 h 2404872"/>
              <a:gd name="connsiteX12" fmla="*/ 1033272 w 1572768"/>
              <a:gd name="connsiteY12" fmla="*/ 2404872 h 2404872"/>
              <a:gd name="connsiteX13" fmla="*/ 914400 w 1572768"/>
              <a:gd name="connsiteY13" fmla="*/ 2395728 h 2404872"/>
              <a:gd name="connsiteX14" fmla="*/ 886968 w 1572768"/>
              <a:gd name="connsiteY14" fmla="*/ 2368296 h 2404872"/>
              <a:gd name="connsiteX15" fmla="*/ 850392 w 1572768"/>
              <a:gd name="connsiteY15" fmla="*/ 2313432 h 2404872"/>
              <a:gd name="connsiteX16" fmla="*/ 832104 w 1572768"/>
              <a:gd name="connsiteY16" fmla="*/ 2249424 h 2404872"/>
              <a:gd name="connsiteX17" fmla="*/ 813816 w 1572768"/>
              <a:gd name="connsiteY17" fmla="*/ 2194560 h 2404872"/>
              <a:gd name="connsiteX18" fmla="*/ 795528 w 1572768"/>
              <a:gd name="connsiteY18" fmla="*/ 2167128 h 2404872"/>
              <a:gd name="connsiteX19" fmla="*/ 786384 w 1572768"/>
              <a:gd name="connsiteY19" fmla="*/ 2112264 h 2404872"/>
              <a:gd name="connsiteX20" fmla="*/ 777240 w 1572768"/>
              <a:gd name="connsiteY20" fmla="*/ 2084832 h 2404872"/>
              <a:gd name="connsiteX21" fmla="*/ 758952 w 1572768"/>
              <a:gd name="connsiteY21" fmla="*/ 1975104 h 2404872"/>
              <a:gd name="connsiteX22" fmla="*/ 731520 w 1572768"/>
              <a:gd name="connsiteY22" fmla="*/ 1856232 h 2404872"/>
              <a:gd name="connsiteX23" fmla="*/ 713232 w 1572768"/>
              <a:gd name="connsiteY23" fmla="*/ 1828800 h 2404872"/>
              <a:gd name="connsiteX24" fmla="*/ 685800 w 1572768"/>
              <a:gd name="connsiteY24" fmla="*/ 1810512 h 2404872"/>
              <a:gd name="connsiteX25" fmla="*/ 658368 w 1572768"/>
              <a:gd name="connsiteY25" fmla="*/ 1746504 h 2404872"/>
              <a:gd name="connsiteX26" fmla="*/ 649224 w 1572768"/>
              <a:gd name="connsiteY26" fmla="*/ 1719072 h 2404872"/>
              <a:gd name="connsiteX27" fmla="*/ 630936 w 1572768"/>
              <a:gd name="connsiteY27" fmla="*/ 1691640 h 2404872"/>
              <a:gd name="connsiteX28" fmla="*/ 621792 w 1572768"/>
              <a:gd name="connsiteY28" fmla="*/ 1664208 h 2404872"/>
              <a:gd name="connsiteX29" fmla="*/ 576072 w 1572768"/>
              <a:gd name="connsiteY29" fmla="*/ 1609344 h 2404872"/>
              <a:gd name="connsiteX30" fmla="*/ 566928 w 1572768"/>
              <a:gd name="connsiteY30" fmla="*/ 1581912 h 2404872"/>
              <a:gd name="connsiteX31" fmla="*/ 530352 w 1572768"/>
              <a:gd name="connsiteY31" fmla="*/ 1527048 h 2404872"/>
              <a:gd name="connsiteX32" fmla="*/ 502920 w 1572768"/>
              <a:gd name="connsiteY32" fmla="*/ 1472184 h 2404872"/>
              <a:gd name="connsiteX33" fmla="*/ 493776 w 1572768"/>
              <a:gd name="connsiteY33" fmla="*/ 1444752 h 2404872"/>
              <a:gd name="connsiteX34" fmla="*/ 457200 w 1572768"/>
              <a:gd name="connsiteY34" fmla="*/ 1389888 h 2404872"/>
              <a:gd name="connsiteX35" fmla="*/ 438912 w 1572768"/>
              <a:gd name="connsiteY35" fmla="*/ 1316736 h 2404872"/>
              <a:gd name="connsiteX36" fmla="*/ 420624 w 1572768"/>
              <a:gd name="connsiteY36" fmla="*/ 1261872 h 2404872"/>
              <a:gd name="connsiteX37" fmla="*/ 374904 w 1572768"/>
              <a:gd name="connsiteY37" fmla="*/ 786384 h 2404872"/>
              <a:gd name="connsiteX38" fmla="*/ 347472 w 1572768"/>
              <a:gd name="connsiteY38" fmla="*/ 758952 h 2404872"/>
              <a:gd name="connsiteX39" fmla="*/ 301752 w 1572768"/>
              <a:gd name="connsiteY39" fmla="*/ 722376 h 2404872"/>
              <a:gd name="connsiteX40" fmla="*/ 256032 w 1572768"/>
              <a:gd name="connsiteY40" fmla="*/ 676656 h 2404872"/>
              <a:gd name="connsiteX41" fmla="*/ 228600 w 1572768"/>
              <a:gd name="connsiteY41" fmla="*/ 667512 h 2404872"/>
              <a:gd name="connsiteX42" fmla="*/ 173736 w 1572768"/>
              <a:gd name="connsiteY42" fmla="*/ 630936 h 2404872"/>
              <a:gd name="connsiteX43" fmla="*/ 146304 w 1572768"/>
              <a:gd name="connsiteY43" fmla="*/ 612648 h 2404872"/>
              <a:gd name="connsiteX44" fmla="*/ 118872 w 1572768"/>
              <a:gd name="connsiteY44" fmla="*/ 594360 h 2404872"/>
              <a:gd name="connsiteX45" fmla="*/ 73152 w 1572768"/>
              <a:gd name="connsiteY45" fmla="*/ 539496 h 2404872"/>
              <a:gd name="connsiteX46" fmla="*/ 45720 w 1572768"/>
              <a:gd name="connsiteY46" fmla="*/ 512064 h 2404872"/>
              <a:gd name="connsiteX47" fmla="*/ 27432 w 1572768"/>
              <a:gd name="connsiteY47" fmla="*/ 457200 h 2404872"/>
              <a:gd name="connsiteX48" fmla="*/ 18288 w 1572768"/>
              <a:gd name="connsiteY48" fmla="*/ 429768 h 2404872"/>
              <a:gd name="connsiteX49" fmla="*/ 0 w 1572768"/>
              <a:gd name="connsiteY49" fmla="*/ 402336 h 2404872"/>
              <a:gd name="connsiteX50" fmla="*/ 9144 w 1572768"/>
              <a:gd name="connsiteY50" fmla="*/ 182880 h 2404872"/>
              <a:gd name="connsiteX51" fmla="*/ 36576 w 1572768"/>
              <a:gd name="connsiteY51" fmla="*/ 192024 h 2404872"/>
              <a:gd name="connsiteX52" fmla="*/ 91440 w 1572768"/>
              <a:gd name="connsiteY52" fmla="*/ 246888 h 2404872"/>
              <a:gd name="connsiteX53" fmla="*/ 137160 w 1572768"/>
              <a:gd name="connsiteY53" fmla="*/ 301752 h 2404872"/>
              <a:gd name="connsiteX54" fmla="*/ 155448 w 1572768"/>
              <a:gd name="connsiteY54" fmla="*/ 356616 h 2404872"/>
              <a:gd name="connsiteX55" fmla="*/ 192024 w 1572768"/>
              <a:gd name="connsiteY55" fmla="*/ 411480 h 2404872"/>
              <a:gd name="connsiteX56" fmla="*/ 201168 w 1572768"/>
              <a:gd name="connsiteY56" fmla="*/ 438912 h 2404872"/>
              <a:gd name="connsiteX57" fmla="*/ 228600 w 1572768"/>
              <a:gd name="connsiteY57" fmla="*/ 457200 h 2404872"/>
              <a:gd name="connsiteX58" fmla="*/ 265176 w 1572768"/>
              <a:gd name="connsiteY58" fmla="*/ 338328 h 2404872"/>
              <a:gd name="connsiteX59" fmla="*/ 256032 w 1572768"/>
              <a:gd name="connsiteY59" fmla="*/ 310896 h 2404872"/>
              <a:gd name="connsiteX60" fmla="*/ 237744 w 1572768"/>
              <a:gd name="connsiteY60" fmla="*/ 283464 h 2404872"/>
              <a:gd name="connsiteX61" fmla="*/ 292608 w 1572768"/>
              <a:gd name="connsiteY61" fmla="*/ 292608 h 2404872"/>
              <a:gd name="connsiteX62" fmla="*/ 347472 w 1572768"/>
              <a:gd name="connsiteY62" fmla="*/ 329184 h 2404872"/>
              <a:gd name="connsiteX63" fmla="*/ 374904 w 1572768"/>
              <a:gd name="connsiteY63" fmla="*/ 347472 h 2404872"/>
              <a:gd name="connsiteX64" fmla="*/ 420624 w 1572768"/>
              <a:gd name="connsiteY64" fmla="*/ 429768 h 2404872"/>
              <a:gd name="connsiteX65" fmla="*/ 411480 w 1572768"/>
              <a:gd name="connsiteY65" fmla="*/ 502920 h 2404872"/>
              <a:gd name="connsiteX66" fmla="*/ 374904 w 1572768"/>
              <a:gd name="connsiteY66" fmla="*/ 493776 h 2404872"/>
              <a:gd name="connsiteX67" fmla="*/ 365760 w 1572768"/>
              <a:gd name="connsiteY67" fmla="*/ 466344 h 2404872"/>
              <a:gd name="connsiteX68" fmla="*/ 374904 w 1572768"/>
              <a:gd name="connsiteY68" fmla="*/ 338328 h 2404872"/>
              <a:gd name="connsiteX69" fmla="*/ 384048 w 1572768"/>
              <a:gd name="connsiteY69" fmla="*/ 283464 h 2404872"/>
              <a:gd name="connsiteX70" fmla="*/ 411480 w 1572768"/>
              <a:gd name="connsiteY70" fmla="*/ 228600 h 2404872"/>
              <a:gd name="connsiteX71" fmla="*/ 438912 w 1572768"/>
              <a:gd name="connsiteY71" fmla="*/ 210312 h 2404872"/>
              <a:gd name="connsiteX72" fmla="*/ 457200 w 1572768"/>
              <a:gd name="connsiteY72" fmla="*/ 283464 h 2404872"/>
              <a:gd name="connsiteX73" fmla="*/ 466344 w 1572768"/>
              <a:gd name="connsiteY73" fmla="*/ 356616 h 2404872"/>
              <a:gd name="connsiteX74" fmla="*/ 484632 w 1572768"/>
              <a:gd name="connsiteY74" fmla="*/ 429768 h 2404872"/>
              <a:gd name="connsiteX75" fmla="*/ 512064 w 1572768"/>
              <a:gd name="connsiteY75" fmla="*/ 484632 h 2404872"/>
              <a:gd name="connsiteX76" fmla="*/ 548640 w 1572768"/>
              <a:gd name="connsiteY76" fmla="*/ 539496 h 2404872"/>
              <a:gd name="connsiteX77" fmla="*/ 566928 w 1572768"/>
              <a:gd name="connsiteY77" fmla="*/ 566928 h 2404872"/>
              <a:gd name="connsiteX78" fmla="*/ 576072 w 1572768"/>
              <a:gd name="connsiteY78" fmla="*/ 530352 h 2404872"/>
              <a:gd name="connsiteX79" fmla="*/ 557784 w 1572768"/>
              <a:gd name="connsiteY79" fmla="*/ 347472 h 2404872"/>
              <a:gd name="connsiteX80" fmla="*/ 548640 w 1572768"/>
              <a:gd name="connsiteY80" fmla="*/ 320040 h 2404872"/>
              <a:gd name="connsiteX81" fmla="*/ 539496 w 1572768"/>
              <a:gd name="connsiteY81" fmla="*/ 283464 h 2404872"/>
              <a:gd name="connsiteX82" fmla="*/ 530352 w 1572768"/>
              <a:gd name="connsiteY82" fmla="*/ 256032 h 2404872"/>
              <a:gd name="connsiteX83" fmla="*/ 585216 w 1572768"/>
              <a:gd name="connsiteY83" fmla="*/ 301752 h 2404872"/>
              <a:gd name="connsiteX84" fmla="*/ 667512 w 1572768"/>
              <a:gd name="connsiteY84" fmla="*/ 374904 h 2404872"/>
              <a:gd name="connsiteX85" fmla="*/ 685800 w 1572768"/>
              <a:gd name="connsiteY85" fmla="*/ 411480 h 2404872"/>
              <a:gd name="connsiteX86" fmla="*/ 740664 w 1572768"/>
              <a:gd name="connsiteY86" fmla="*/ 438912 h 2404872"/>
              <a:gd name="connsiteX87" fmla="*/ 768096 w 1572768"/>
              <a:gd name="connsiteY87" fmla="*/ 466344 h 2404872"/>
              <a:gd name="connsiteX88" fmla="*/ 777240 w 1572768"/>
              <a:gd name="connsiteY88" fmla="*/ 493776 h 2404872"/>
              <a:gd name="connsiteX89" fmla="*/ 804672 w 1572768"/>
              <a:gd name="connsiteY89" fmla="*/ 512064 h 2404872"/>
              <a:gd name="connsiteX90" fmla="*/ 795528 w 1572768"/>
              <a:gd name="connsiteY90" fmla="*/ 265176 h 2404872"/>
              <a:gd name="connsiteX91" fmla="*/ 804672 w 1572768"/>
              <a:gd name="connsiteY91" fmla="*/ 210312 h 2404872"/>
              <a:gd name="connsiteX92" fmla="*/ 877824 w 1572768"/>
              <a:gd name="connsiteY92" fmla="*/ 219456 h 2404872"/>
              <a:gd name="connsiteX93" fmla="*/ 896112 w 1572768"/>
              <a:gd name="connsiteY93" fmla="*/ 246888 h 2404872"/>
              <a:gd name="connsiteX94" fmla="*/ 923544 w 1572768"/>
              <a:gd name="connsiteY94" fmla="*/ 256032 h 2404872"/>
              <a:gd name="connsiteX95" fmla="*/ 950976 w 1572768"/>
              <a:gd name="connsiteY95" fmla="*/ 274320 h 2404872"/>
              <a:gd name="connsiteX96" fmla="*/ 969264 w 1572768"/>
              <a:gd name="connsiteY96" fmla="*/ 301752 h 2404872"/>
              <a:gd name="connsiteX97" fmla="*/ 996696 w 1572768"/>
              <a:gd name="connsiteY97" fmla="*/ 310896 h 2404872"/>
              <a:gd name="connsiteX98" fmla="*/ 1005840 w 1572768"/>
              <a:gd name="connsiteY98" fmla="*/ 164592 h 2404872"/>
              <a:gd name="connsiteX99" fmla="*/ 1014984 w 1572768"/>
              <a:gd name="connsiteY99" fmla="*/ 45720 h 2404872"/>
              <a:gd name="connsiteX100" fmla="*/ 1024128 w 1572768"/>
              <a:gd name="connsiteY100" fmla="*/ 18288 h 2404872"/>
              <a:gd name="connsiteX101" fmla="*/ 1051560 w 1572768"/>
              <a:gd name="connsiteY101" fmla="*/ 0 h 2404872"/>
              <a:gd name="connsiteX102" fmla="*/ 1133856 w 1572768"/>
              <a:gd name="connsiteY102" fmla="*/ 18288 h 2404872"/>
              <a:gd name="connsiteX103" fmla="*/ 1170432 w 1572768"/>
              <a:gd name="connsiteY103" fmla="*/ 36576 h 2404872"/>
              <a:gd name="connsiteX0" fmla="*/ 1572768 w 1572768"/>
              <a:gd name="connsiteY0" fmla="*/ 2057400 h 2404872"/>
              <a:gd name="connsiteX1" fmla="*/ 1527048 w 1572768"/>
              <a:gd name="connsiteY1" fmla="*/ 2066544 h 2404872"/>
              <a:gd name="connsiteX2" fmla="*/ 1499616 w 1572768"/>
              <a:gd name="connsiteY2" fmla="*/ 2075688 h 2404872"/>
              <a:gd name="connsiteX3" fmla="*/ 1435608 w 1572768"/>
              <a:gd name="connsiteY3" fmla="*/ 2084832 h 2404872"/>
              <a:gd name="connsiteX4" fmla="*/ 1380744 w 1572768"/>
              <a:gd name="connsiteY4" fmla="*/ 2112264 h 2404872"/>
              <a:gd name="connsiteX5" fmla="*/ 1325880 w 1572768"/>
              <a:gd name="connsiteY5" fmla="*/ 2157984 h 2404872"/>
              <a:gd name="connsiteX6" fmla="*/ 1271016 w 1572768"/>
              <a:gd name="connsiteY6" fmla="*/ 2194560 h 2404872"/>
              <a:gd name="connsiteX7" fmla="*/ 1243584 w 1572768"/>
              <a:gd name="connsiteY7" fmla="*/ 2212848 h 2404872"/>
              <a:gd name="connsiteX8" fmla="*/ 1161288 w 1572768"/>
              <a:gd name="connsiteY8" fmla="*/ 2295144 h 2404872"/>
              <a:gd name="connsiteX9" fmla="*/ 1133856 w 1572768"/>
              <a:gd name="connsiteY9" fmla="*/ 2322576 h 2404872"/>
              <a:gd name="connsiteX10" fmla="*/ 1106424 w 1572768"/>
              <a:gd name="connsiteY10" fmla="*/ 2340864 h 2404872"/>
              <a:gd name="connsiteX11" fmla="*/ 1088136 w 1572768"/>
              <a:gd name="connsiteY11" fmla="*/ 2368296 h 2404872"/>
              <a:gd name="connsiteX12" fmla="*/ 1033272 w 1572768"/>
              <a:gd name="connsiteY12" fmla="*/ 2404872 h 2404872"/>
              <a:gd name="connsiteX13" fmla="*/ 914400 w 1572768"/>
              <a:gd name="connsiteY13" fmla="*/ 2395728 h 2404872"/>
              <a:gd name="connsiteX14" fmla="*/ 886968 w 1572768"/>
              <a:gd name="connsiteY14" fmla="*/ 2368296 h 2404872"/>
              <a:gd name="connsiteX15" fmla="*/ 850392 w 1572768"/>
              <a:gd name="connsiteY15" fmla="*/ 2313432 h 2404872"/>
              <a:gd name="connsiteX16" fmla="*/ 832104 w 1572768"/>
              <a:gd name="connsiteY16" fmla="*/ 2249424 h 2404872"/>
              <a:gd name="connsiteX17" fmla="*/ 813816 w 1572768"/>
              <a:gd name="connsiteY17" fmla="*/ 2194560 h 2404872"/>
              <a:gd name="connsiteX18" fmla="*/ 795528 w 1572768"/>
              <a:gd name="connsiteY18" fmla="*/ 2167128 h 2404872"/>
              <a:gd name="connsiteX19" fmla="*/ 786384 w 1572768"/>
              <a:gd name="connsiteY19" fmla="*/ 2112264 h 2404872"/>
              <a:gd name="connsiteX20" fmla="*/ 777240 w 1572768"/>
              <a:gd name="connsiteY20" fmla="*/ 2084832 h 2404872"/>
              <a:gd name="connsiteX21" fmla="*/ 758952 w 1572768"/>
              <a:gd name="connsiteY21" fmla="*/ 1975104 h 2404872"/>
              <a:gd name="connsiteX22" fmla="*/ 731520 w 1572768"/>
              <a:gd name="connsiteY22" fmla="*/ 1856232 h 2404872"/>
              <a:gd name="connsiteX23" fmla="*/ 713232 w 1572768"/>
              <a:gd name="connsiteY23" fmla="*/ 1828800 h 2404872"/>
              <a:gd name="connsiteX24" fmla="*/ 685800 w 1572768"/>
              <a:gd name="connsiteY24" fmla="*/ 1810512 h 2404872"/>
              <a:gd name="connsiteX25" fmla="*/ 658368 w 1572768"/>
              <a:gd name="connsiteY25" fmla="*/ 1746504 h 2404872"/>
              <a:gd name="connsiteX26" fmla="*/ 649224 w 1572768"/>
              <a:gd name="connsiteY26" fmla="*/ 1719072 h 2404872"/>
              <a:gd name="connsiteX27" fmla="*/ 630936 w 1572768"/>
              <a:gd name="connsiteY27" fmla="*/ 1691640 h 2404872"/>
              <a:gd name="connsiteX28" fmla="*/ 621792 w 1572768"/>
              <a:gd name="connsiteY28" fmla="*/ 1664208 h 2404872"/>
              <a:gd name="connsiteX29" fmla="*/ 576072 w 1572768"/>
              <a:gd name="connsiteY29" fmla="*/ 1609344 h 2404872"/>
              <a:gd name="connsiteX30" fmla="*/ 566928 w 1572768"/>
              <a:gd name="connsiteY30" fmla="*/ 1581912 h 2404872"/>
              <a:gd name="connsiteX31" fmla="*/ 530352 w 1572768"/>
              <a:gd name="connsiteY31" fmla="*/ 1527048 h 2404872"/>
              <a:gd name="connsiteX32" fmla="*/ 502920 w 1572768"/>
              <a:gd name="connsiteY32" fmla="*/ 1472184 h 2404872"/>
              <a:gd name="connsiteX33" fmla="*/ 493776 w 1572768"/>
              <a:gd name="connsiteY33" fmla="*/ 1444752 h 2404872"/>
              <a:gd name="connsiteX34" fmla="*/ 457200 w 1572768"/>
              <a:gd name="connsiteY34" fmla="*/ 1389888 h 2404872"/>
              <a:gd name="connsiteX35" fmla="*/ 438912 w 1572768"/>
              <a:gd name="connsiteY35" fmla="*/ 1316736 h 2404872"/>
              <a:gd name="connsiteX36" fmla="*/ 420624 w 1572768"/>
              <a:gd name="connsiteY36" fmla="*/ 1261872 h 2404872"/>
              <a:gd name="connsiteX37" fmla="*/ 374904 w 1572768"/>
              <a:gd name="connsiteY37" fmla="*/ 786384 h 2404872"/>
              <a:gd name="connsiteX38" fmla="*/ 347472 w 1572768"/>
              <a:gd name="connsiteY38" fmla="*/ 758952 h 2404872"/>
              <a:gd name="connsiteX39" fmla="*/ 301752 w 1572768"/>
              <a:gd name="connsiteY39" fmla="*/ 722376 h 2404872"/>
              <a:gd name="connsiteX40" fmla="*/ 256032 w 1572768"/>
              <a:gd name="connsiteY40" fmla="*/ 676656 h 2404872"/>
              <a:gd name="connsiteX41" fmla="*/ 228600 w 1572768"/>
              <a:gd name="connsiteY41" fmla="*/ 667512 h 2404872"/>
              <a:gd name="connsiteX42" fmla="*/ 173736 w 1572768"/>
              <a:gd name="connsiteY42" fmla="*/ 630936 h 2404872"/>
              <a:gd name="connsiteX43" fmla="*/ 146304 w 1572768"/>
              <a:gd name="connsiteY43" fmla="*/ 612648 h 2404872"/>
              <a:gd name="connsiteX44" fmla="*/ 118872 w 1572768"/>
              <a:gd name="connsiteY44" fmla="*/ 594360 h 2404872"/>
              <a:gd name="connsiteX45" fmla="*/ 73152 w 1572768"/>
              <a:gd name="connsiteY45" fmla="*/ 539496 h 2404872"/>
              <a:gd name="connsiteX46" fmla="*/ 45720 w 1572768"/>
              <a:gd name="connsiteY46" fmla="*/ 512064 h 2404872"/>
              <a:gd name="connsiteX47" fmla="*/ 27432 w 1572768"/>
              <a:gd name="connsiteY47" fmla="*/ 457200 h 2404872"/>
              <a:gd name="connsiteX48" fmla="*/ 18288 w 1572768"/>
              <a:gd name="connsiteY48" fmla="*/ 429768 h 2404872"/>
              <a:gd name="connsiteX49" fmla="*/ 0 w 1572768"/>
              <a:gd name="connsiteY49" fmla="*/ 402336 h 2404872"/>
              <a:gd name="connsiteX50" fmla="*/ 9144 w 1572768"/>
              <a:gd name="connsiteY50" fmla="*/ 182880 h 2404872"/>
              <a:gd name="connsiteX51" fmla="*/ 36576 w 1572768"/>
              <a:gd name="connsiteY51" fmla="*/ 192024 h 2404872"/>
              <a:gd name="connsiteX52" fmla="*/ 91440 w 1572768"/>
              <a:gd name="connsiteY52" fmla="*/ 246888 h 2404872"/>
              <a:gd name="connsiteX53" fmla="*/ 137160 w 1572768"/>
              <a:gd name="connsiteY53" fmla="*/ 301752 h 2404872"/>
              <a:gd name="connsiteX54" fmla="*/ 155448 w 1572768"/>
              <a:gd name="connsiteY54" fmla="*/ 356616 h 2404872"/>
              <a:gd name="connsiteX55" fmla="*/ 192024 w 1572768"/>
              <a:gd name="connsiteY55" fmla="*/ 411480 h 2404872"/>
              <a:gd name="connsiteX56" fmla="*/ 201168 w 1572768"/>
              <a:gd name="connsiteY56" fmla="*/ 438912 h 2404872"/>
              <a:gd name="connsiteX57" fmla="*/ 228600 w 1572768"/>
              <a:gd name="connsiteY57" fmla="*/ 457200 h 2404872"/>
              <a:gd name="connsiteX58" fmla="*/ 265176 w 1572768"/>
              <a:gd name="connsiteY58" fmla="*/ 338328 h 2404872"/>
              <a:gd name="connsiteX59" fmla="*/ 256032 w 1572768"/>
              <a:gd name="connsiteY59" fmla="*/ 310896 h 2404872"/>
              <a:gd name="connsiteX60" fmla="*/ 237744 w 1572768"/>
              <a:gd name="connsiteY60" fmla="*/ 283464 h 2404872"/>
              <a:gd name="connsiteX61" fmla="*/ 292608 w 1572768"/>
              <a:gd name="connsiteY61" fmla="*/ 292608 h 2404872"/>
              <a:gd name="connsiteX62" fmla="*/ 347472 w 1572768"/>
              <a:gd name="connsiteY62" fmla="*/ 329184 h 2404872"/>
              <a:gd name="connsiteX63" fmla="*/ 374904 w 1572768"/>
              <a:gd name="connsiteY63" fmla="*/ 347472 h 2404872"/>
              <a:gd name="connsiteX64" fmla="*/ 365061 w 1572768"/>
              <a:gd name="connsiteY64" fmla="*/ 440881 h 2404872"/>
              <a:gd name="connsiteX65" fmla="*/ 411480 w 1572768"/>
              <a:gd name="connsiteY65" fmla="*/ 502920 h 2404872"/>
              <a:gd name="connsiteX66" fmla="*/ 374904 w 1572768"/>
              <a:gd name="connsiteY66" fmla="*/ 493776 h 2404872"/>
              <a:gd name="connsiteX67" fmla="*/ 365760 w 1572768"/>
              <a:gd name="connsiteY67" fmla="*/ 466344 h 2404872"/>
              <a:gd name="connsiteX68" fmla="*/ 374904 w 1572768"/>
              <a:gd name="connsiteY68" fmla="*/ 338328 h 2404872"/>
              <a:gd name="connsiteX69" fmla="*/ 384048 w 1572768"/>
              <a:gd name="connsiteY69" fmla="*/ 283464 h 2404872"/>
              <a:gd name="connsiteX70" fmla="*/ 411480 w 1572768"/>
              <a:gd name="connsiteY70" fmla="*/ 228600 h 2404872"/>
              <a:gd name="connsiteX71" fmla="*/ 438912 w 1572768"/>
              <a:gd name="connsiteY71" fmla="*/ 210312 h 2404872"/>
              <a:gd name="connsiteX72" fmla="*/ 457200 w 1572768"/>
              <a:gd name="connsiteY72" fmla="*/ 283464 h 2404872"/>
              <a:gd name="connsiteX73" fmla="*/ 466344 w 1572768"/>
              <a:gd name="connsiteY73" fmla="*/ 356616 h 2404872"/>
              <a:gd name="connsiteX74" fmla="*/ 484632 w 1572768"/>
              <a:gd name="connsiteY74" fmla="*/ 429768 h 2404872"/>
              <a:gd name="connsiteX75" fmla="*/ 512064 w 1572768"/>
              <a:gd name="connsiteY75" fmla="*/ 484632 h 2404872"/>
              <a:gd name="connsiteX76" fmla="*/ 548640 w 1572768"/>
              <a:gd name="connsiteY76" fmla="*/ 539496 h 2404872"/>
              <a:gd name="connsiteX77" fmla="*/ 566928 w 1572768"/>
              <a:gd name="connsiteY77" fmla="*/ 566928 h 2404872"/>
              <a:gd name="connsiteX78" fmla="*/ 576072 w 1572768"/>
              <a:gd name="connsiteY78" fmla="*/ 530352 h 2404872"/>
              <a:gd name="connsiteX79" fmla="*/ 557784 w 1572768"/>
              <a:gd name="connsiteY79" fmla="*/ 347472 h 2404872"/>
              <a:gd name="connsiteX80" fmla="*/ 548640 w 1572768"/>
              <a:gd name="connsiteY80" fmla="*/ 320040 h 2404872"/>
              <a:gd name="connsiteX81" fmla="*/ 539496 w 1572768"/>
              <a:gd name="connsiteY81" fmla="*/ 283464 h 2404872"/>
              <a:gd name="connsiteX82" fmla="*/ 530352 w 1572768"/>
              <a:gd name="connsiteY82" fmla="*/ 256032 h 2404872"/>
              <a:gd name="connsiteX83" fmla="*/ 585216 w 1572768"/>
              <a:gd name="connsiteY83" fmla="*/ 301752 h 2404872"/>
              <a:gd name="connsiteX84" fmla="*/ 667512 w 1572768"/>
              <a:gd name="connsiteY84" fmla="*/ 374904 h 2404872"/>
              <a:gd name="connsiteX85" fmla="*/ 685800 w 1572768"/>
              <a:gd name="connsiteY85" fmla="*/ 411480 h 2404872"/>
              <a:gd name="connsiteX86" fmla="*/ 740664 w 1572768"/>
              <a:gd name="connsiteY86" fmla="*/ 438912 h 2404872"/>
              <a:gd name="connsiteX87" fmla="*/ 768096 w 1572768"/>
              <a:gd name="connsiteY87" fmla="*/ 466344 h 2404872"/>
              <a:gd name="connsiteX88" fmla="*/ 777240 w 1572768"/>
              <a:gd name="connsiteY88" fmla="*/ 493776 h 2404872"/>
              <a:gd name="connsiteX89" fmla="*/ 804672 w 1572768"/>
              <a:gd name="connsiteY89" fmla="*/ 512064 h 2404872"/>
              <a:gd name="connsiteX90" fmla="*/ 795528 w 1572768"/>
              <a:gd name="connsiteY90" fmla="*/ 265176 h 2404872"/>
              <a:gd name="connsiteX91" fmla="*/ 804672 w 1572768"/>
              <a:gd name="connsiteY91" fmla="*/ 210312 h 2404872"/>
              <a:gd name="connsiteX92" fmla="*/ 877824 w 1572768"/>
              <a:gd name="connsiteY92" fmla="*/ 219456 h 2404872"/>
              <a:gd name="connsiteX93" fmla="*/ 896112 w 1572768"/>
              <a:gd name="connsiteY93" fmla="*/ 246888 h 2404872"/>
              <a:gd name="connsiteX94" fmla="*/ 923544 w 1572768"/>
              <a:gd name="connsiteY94" fmla="*/ 256032 h 2404872"/>
              <a:gd name="connsiteX95" fmla="*/ 950976 w 1572768"/>
              <a:gd name="connsiteY95" fmla="*/ 274320 h 2404872"/>
              <a:gd name="connsiteX96" fmla="*/ 969264 w 1572768"/>
              <a:gd name="connsiteY96" fmla="*/ 301752 h 2404872"/>
              <a:gd name="connsiteX97" fmla="*/ 996696 w 1572768"/>
              <a:gd name="connsiteY97" fmla="*/ 310896 h 2404872"/>
              <a:gd name="connsiteX98" fmla="*/ 1005840 w 1572768"/>
              <a:gd name="connsiteY98" fmla="*/ 164592 h 2404872"/>
              <a:gd name="connsiteX99" fmla="*/ 1014984 w 1572768"/>
              <a:gd name="connsiteY99" fmla="*/ 45720 h 2404872"/>
              <a:gd name="connsiteX100" fmla="*/ 1024128 w 1572768"/>
              <a:gd name="connsiteY100" fmla="*/ 18288 h 2404872"/>
              <a:gd name="connsiteX101" fmla="*/ 1051560 w 1572768"/>
              <a:gd name="connsiteY101" fmla="*/ 0 h 2404872"/>
              <a:gd name="connsiteX102" fmla="*/ 1133856 w 1572768"/>
              <a:gd name="connsiteY102" fmla="*/ 18288 h 2404872"/>
              <a:gd name="connsiteX103" fmla="*/ 1170432 w 1572768"/>
              <a:gd name="connsiteY103" fmla="*/ 36576 h 2404872"/>
              <a:gd name="connsiteX0" fmla="*/ 1572768 w 1572768"/>
              <a:gd name="connsiteY0" fmla="*/ 2057400 h 2404872"/>
              <a:gd name="connsiteX1" fmla="*/ 1527048 w 1572768"/>
              <a:gd name="connsiteY1" fmla="*/ 2066544 h 2404872"/>
              <a:gd name="connsiteX2" fmla="*/ 1499616 w 1572768"/>
              <a:gd name="connsiteY2" fmla="*/ 2075688 h 2404872"/>
              <a:gd name="connsiteX3" fmla="*/ 1435608 w 1572768"/>
              <a:gd name="connsiteY3" fmla="*/ 2084832 h 2404872"/>
              <a:gd name="connsiteX4" fmla="*/ 1380744 w 1572768"/>
              <a:gd name="connsiteY4" fmla="*/ 2112264 h 2404872"/>
              <a:gd name="connsiteX5" fmla="*/ 1325880 w 1572768"/>
              <a:gd name="connsiteY5" fmla="*/ 2157984 h 2404872"/>
              <a:gd name="connsiteX6" fmla="*/ 1271016 w 1572768"/>
              <a:gd name="connsiteY6" fmla="*/ 2194560 h 2404872"/>
              <a:gd name="connsiteX7" fmla="*/ 1243584 w 1572768"/>
              <a:gd name="connsiteY7" fmla="*/ 2212848 h 2404872"/>
              <a:gd name="connsiteX8" fmla="*/ 1161288 w 1572768"/>
              <a:gd name="connsiteY8" fmla="*/ 2295144 h 2404872"/>
              <a:gd name="connsiteX9" fmla="*/ 1133856 w 1572768"/>
              <a:gd name="connsiteY9" fmla="*/ 2322576 h 2404872"/>
              <a:gd name="connsiteX10" fmla="*/ 1106424 w 1572768"/>
              <a:gd name="connsiteY10" fmla="*/ 2340864 h 2404872"/>
              <a:gd name="connsiteX11" fmla="*/ 1088136 w 1572768"/>
              <a:gd name="connsiteY11" fmla="*/ 2368296 h 2404872"/>
              <a:gd name="connsiteX12" fmla="*/ 1033272 w 1572768"/>
              <a:gd name="connsiteY12" fmla="*/ 2404872 h 2404872"/>
              <a:gd name="connsiteX13" fmla="*/ 914400 w 1572768"/>
              <a:gd name="connsiteY13" fmla="*/ 2395728 h 2404872"/>
              <a:gd name="connsiteX14" fmla="*/ 886968 w 1572768"/>
              <a:gd name="connsiteY14" fmla="*/ 2368296 h 2404872"/>
              <a:gd name="connsiteX15" fmla="*/ 850392 w 1572768"/>
              <a:gd name="connsiteY15" fmla="*/ 2313432 h 2404872"/>
              <a:gd name="connsiteX16" fmla="*/ 832104 w 1572768"/>
              <a:gd name="connsiteY16" fmla="*/ 2249424 h 2404872"/>
              <a:gd name="connsiteX17" fmla="*/ 813816 w 1572768"/>
              <a:gd name="connsiteY17" fmla="*/ 2194560 h 2404872"/>
              <a:gd name="connsiteX18" fmla="*/ 795528 w 1572768"/>
              <a:gd name="connsiteY18" fmla="*/ 2167128 h 2404872"/>
              <a:gd name="connsiteX19" fmla="*/ 786384 w 1572768"/>
              <a:gd name="connsiteY19" fmla="*/ 2112264 h 2404872"/>
              <a:gd name="connsiteX20" fmla="*/ 777240 w 1572768"/>
              <a:gd name="connsiteY20" fmla="*/ 2084832 h 2404872"/>
              <a:gd name="connsiteX21" fmla="*/ 758952 w 1572768"/>
              <a:gd name="connsiteY21" fmla="*/ 1975104 h 2404872"/>
              <a:gd name="connsiteX22" fmla="*/ 731520 w 1572768"/>
              <a:gd name="connsiteY22" fmla="*/ 1856232 h 2404872"/>
              <a:gd name="connsiteX23" fmla="*/ 713232 w 1572768"/>
              <a:gd name="connsiteY23" fmla="*/ 1828800 h 2404872"/>
              <a:gd name="connsiteX24" fmla="*/ 685800 w 1572768"/>
              <a:gd name="connsiteY24" fmla="*/ 1810512 h 2404872"/>
              <a:gd name="connsiteX25" fmla="*/ 658368 w 1572768"/>
              <a:gd name="connsiteY25" fmla="*/ 1746504 h 2404872"/>
              <a:gd name="connsiteX26" fmla="*/ 649224 w 1572768"/>
              <a:gd name="connsiteY26" fmla="*/ 1719072 h 2404872"/>
              <a:gd name="connsiteX27" fmla="*/ 630936 w 1572768"/>
              <a:gd name="connsiteY27" fmla="*/ 1691640 h 2404872"/>
              <a:gd name="connsiteX28" fmla="*/ 621792 w 1572768"/>
              <a:gd name="connsiteY28" fmla="*/ 1664208 h 2404872"/>
              <a:gd name="connsiteX29" fmla="*/ 576072 w 1572768"/>
              <a:gd name="connsiteY29" fmla="*/ 1609344 h 2404872"/>
              <a:gd name="connsiteX30" fmla="*/ 566928 w 1572768"/>
              <a:gd name="connsiteY30" fmla="*/ 1581912 h 2404872"/>
              <a:gd name="connsiteX31" fmla="*/ 530352 w 1572768"/>
              <a:gd name="connsiteY31" fmla="*/ 1527048 h 2404872"/>
              <a:gd name="connsiteX32" fmla="*/ 502920 w 1572768"/>
              <a:gd name="connsiteY32" fmla="*/ 1472184 h 2404872"/>
              <a:gd name="connsiteX33" fmla="*/ 493776 w 1572768"/>
              <a:gd name="connsiteY33" fmla="*/ 1444752 h 2404872"/>
              <a:gd name="connsiteX34" fmla="*/ 457200 w 1572768"/>
              <a:gd name="connsiteY34" fmla="*/ 1389888 h 2404872"/>
              <a:gd name="connsiteX35" fmla="*/ 438912 w 1572768"/>
              <a:gd name="connsiteY35" fmla="*/ 1316736 h 2404872"/>
              <a:gd name="connsiteX36" fmla="*/ 420624 w 1572768"/>
              <a:gd name="connsiteY36" fmla="*/ 1261872 h 2404872"/>
              <a:gd name="connsiteX37" fmla="*/ 374904 w 1572768"/>
              <a:gd name="connsiteY37" fmla="*/ 786384 h 2404872"/>
              <a:gd name="connsiteX38" fmla="*/ 347472 w 1572768"/>
              <a:gd name="connsiteY38" fmla="*/ 758952 h 2404872"/>
              <a:gd name="connsiteX39" fmla="*/ 301752 w 1572768"/>
              <a:gd name="connsiteY39" fmla="*/ 722376 h 2404872"/>
              <a:gd name="connsiteX40" fmla="*/ 256032 w 1572768"/>
              <a:gd name="connsiteY40" fmla="*/ 676656 h 2404872"/>
              <a:gd name="connsiteX41" fmla="*/ 228600 w 1572768"/>
              <a:gd name="connsiteY41" fmla="*/ 667512 h 2404872"/>
              <a:gd name="connsiteX42" fmla="*/ 173736 w 1572768"/>
              <a:gd name="connsiteY42" fmla="*/ 630936 h 2404872"/>
              <a:gd name="connsiteX43" fmla="*/ 146304 w 1572768"/>
              <a:gd name="connsiteY43" fmla="*/ 612648 h 2404872"/>
              <a:gd name="connsiteX44" fmla="*/ 118872 w 1572768"/>
              <a:gd name="connsiteY44" fmla="*/ 594360 h 2404872"/>
              <a:gd name="connsiteX45" fmla="*/ 73152 w 1572768"/>
              <a:gd name="connsiteY45" fmla="*/ 539496 h 2404872"/>
              <a:gd name="connsiteX46" fmla="*/ 45720 w 1572768"/>
              <a:gd name="connsiteY46" fmla="*/ 512064 h 2404872"/>
              <a:gd name="connsiteX47" fmla="*/ 27432 w 1572768"/>
              <a:gd name="connsiteY47" fmla="*/ 457200 h 2404872"/>
              <a:gd name="connsiteX48" fmla="*/ 18288 w 1572768"/>
              <a:gd name="connsiteY48" fmla="*/ 429768 h 2404872"/>
              <a:gd name="connsiteX49" fmla="*/ 0 w 1572768"/>
              <a:gd name="connsiteY49" fmla="*/ 402336 h 2404872"/>
              <a:gd name="connsiteX50" fmla="*/ 9144 w 1572768"/>
              <a:gd name="connsiteY50" fmla="*/ 182880 h 2404872"/>
              <a:gd name="connsiteX51" fmla="*/ 36576 w 1572768"/>
              <a:gd name="connsiteY51" fmla="*/ 192024 h 2404872"/>
              <a:gd name="connsiteX52" fmla="*/ 91440 w 1572768"/>
              <a:gd name="connsiteY52" fmla="*/ 246888 h 2404872"/>
              <a:gd name="connsiteX53" fmla="*/ 137160 w 1572768"/>
              <a:gd name="connsiteY53" fmla="*/ 301752 h 2404872"/>
              <a:gd name="connsiteX54" fmla="*/ 155448 w 1572768"/>
              <a:gd name="connsiteY54" fmla="*/ 356616 h 2404872"/>
              <a:gd name="connsiteX55" fmla="*/ 192024 w 1572768"/>
              <a:gd name="connsiteY55" fmla="*/ 411480 h 2404872"/>
              <a:gd name="connsiteX56" fmla="*/ 201168 w 1572768"/>
              <a:gd name="connsiteY56" fmla="*/ 438912 h 2404872"/>
              <a:gd name="connsiteX57" fmla="*/ 228600 w 1572768"/>
              <a:gd name="connsiteY57" fmla="*/ 457200 h 2404872"/>
              <a:gd name="connsiteX58" fmla="*/ 265176 w 1572768"/>
              <a:gd name="connsiteY58" fmla="*/ 338328 h 2404872"/>
              <a:gd name="connsiteX59" fmla="*/ 256032 w 1572768"/>
              <a:gd name="connsiteY59" fmla="*/ 310896 h 2404872"/>
              <a:gd name="connsiteX60" fmla="*/ 237744 w 1572768"/>
              <a:gd name="connsiteY60" fmla="*/ 283464 h 2404872"/>
              <a:gd name="connsiteX61" fmla="*/ 292608 w 1572768"/>
              <a:gd name="connsiteY61" fmla="*/ 292608 h 2404872"/>
              <a:gd name="connsiteX62" fmla="*/ 347472 w 1572768"/>
              <a:gd name="connsiteY62" fmla="*/ 329184 h 2404872"/>
              <a:gd name="connsiteX63" fmla="*/ 374904 w 1572768"/>
              <a:gd name="connsiteY63" fmla="*/ 347472 h 2404872"/>
              <a:gd name="connsiteX64" fmla="*/ 365061 w 1572768"/>
              <a:gd name="connsiteY64" fmla="*/ 440881 h 2404872"/>
              <a:gd name="connsiteX65" fmla="*/ 411480 w 1572768"/>
              <a:gd name="connsiteY65" fmla="*/ 502920 h 2404872"/>
              <a:gd name="connsiteX66" fmla="*/ 374904 w 1572768"/>
              <a:gd name="connsiteY66" fmla="*/ 493776 h 2404872"/>
              <a:gd name="connsiteX67" fmla="*/ 418147 w 1572768"/>
              <a:gd name="connsiteY67" fmla="*/ 459994 h 2404872"/>
              <a:gd name="connsiteX68" fmla="*/ 374904 w 1572768"/>
              <a:gd name="connsiteY68" fmla="*/ 338328 h 2404872"/>
              <a:gd name="connsiteX69" fmla="*/ 384048 w 1572768"/>
              <a:gd name="connsiteY69" fmla="*/ 283464 h 2404872"/>
              <a:gd name="connsiteX70" fmla="*/ 411480 w 1572768"/>
              <a:gd name="connsiteY70" fmla="*/ 228600 h 2404872"/>
              <a:gd name="connsiteX71" fmla="*/ 438912 w 1572768"/>
              <a:gd name="connsiteY71" fmla="*/ 210312 h 2404872"/>
              <a:gd name="connsiteX72" fmla="*/ 457200 w 1572768"/>
              <a:gd name="connsiteY72" fmla="*/ 283464 h 2404872"/>
              <a:gd name="connsiteX73" fmla="*/ 466344 w 1572768"/>
              <a:gd name="connsiteY73" fmla="*/ 356616 h 2404872"/>
              <a:gd name="connsiteX74" fmla="*/ 484632 w 1572768"/>
              <a:gd name="connsiteY74" fmla="*/ 429768 h 2404872"/>
              <a:gd name="connsiteX75" fmla="*/ 512064 w 1572768"/>
              <a:gd name="connsiteY75" fmla="*/ 484632 h 2404872"/>
              <a:gd name="connsiteX76" fmla="*/ 548640 w 1572768"/>
              <a:gd name="connsiteY76" fmla="*/ 539496 h 2404872"/>
              <a:gd name="connsiteX77" fmla="*/ 566928 w 1572768"/>
              <a:gd name="connsiteY77" fmla="*/ 566928 h 2404872"/>
              <a:gd name="connsiteX78" fmla="*/ 576072 w 1572768"/>
              <a:gd name="connsiteY78" fmla="*/ 530352 h 2404872"/>
              <a:gd name="connsiteX79" fmla="*/ 557784 w 1572768"/>
              <a:gd name="connsiteY79" fmla="*/ 347472 h 2404872"/>
              <a:gd name="connsiteX80" fmla="*/ 548640 w 1572768"/>
              <a:gd name="connsiteY80" fmla="*/ 320040 h 2404872"/>
              <a:gd name="connsiteX81" fmla="*/ 539496 w 1572768"/>
              <a:gd name="connsiteY81" fmla="*/ 283464 h 2404872"/>
              <a:gd name="connsiteX82" fmla="*/ 530352 w 1572768"/>
              <a:gd name="connsiteY82" fmla="*/ 256032 h 2404872"/>
              <a:gd name="connsiteX83" fmla="*/ 585216 w 1572768"/>
              <a:gd name="connsiteY83" fmla="*/ 301752 h 2404872"/>
              <a:gd name="connsiteX84" fmla="*/ 667512 w 1572768"/>
              <a:gd name="connsiteY84" fmla="*/ 374904 h 2404872"/>
              <a:gd name="connsiteX85" fmla="*/ 685800 w 1572768"/>
              <a:gd name="connsiteY85" fmla="*/ 411480 h 2404872"/>
              <a:gd name="connsiteX86" fmla="*/ 740664 w 1572768"/>
              <a:gd name="connsiteY86" fmla="*/ 438912 h 2404872"/>
              <a:gd name="connsiteX87" fmla="*/ 768096 w 1572768"/>
              <a:gd name="connsiteY87" fmla="*/ 466344 h 2404872"/>
              <a:gd name="connsiteX88" fmla="*/ 777240 w 1572768"/>
              <a:gd name="connsiteY88" fmla="*/ 493776 h 2404872"/>
              <a:gd name="connsiteX89" fmla="*/ 804672 w 1572768"/>
              <a:gd name="connsiteY89" fmla="*/ 512064 h 2404872"/>
              <a:gd name="connsiteX90" fmla="*/ 795528 w 1572768"/>
              <a:gd name="connsiteY90" fmla="*/ 265176 h 2404872"/>
              <a:gd name="connsiteX91" fmla="*/ 804672 w 1572768"/>
              <a:gd name="connsiteY91" fmla="*/ 210312 h 2404872"/>
              <a:gd name="connsiteX92" fmla="*/ 877824 w 1572768"/>
              <a:gd name="connsiteY92" fmla="*/ 219456 h 2404872"/>
              <a:gd name="connsiteX93" fmla="*/ 896112 w 1572768"/>
              <a:gd name="connsiteY93" fmla="*/ 246888 h 2404872"/>
              <a:gd name="connsiteX94" fmla="*/ 923544 w 1572768"/>
              <a:gd name="connsiteY94" fmla="*/ 256032 h 2404872"/>
              <a:gd name="connsiteX95" fmla="*/ 950976 w 1572768"/>
              <a:gd name="connsiteY95" fmla="*/ 274320 h 2404872"/>
              <a:gd name="connsiteX96" fmla="*/ 969264 w 1572768"/>
              <a:gd name="connsiteY96" fmla="*/ 301752 h 2404872"/>
              <a:gd name="connsiteX97" fmla="*/ 996696 w 1572768"/>
              <a:gd name="connsiteY97" fmla="*/ 310896 h 2404872"/>
              <a:gd name="connsiteX98" fmla="*/ 1005840 w 1572768"/>
              <a:gd name="connsiteY98" fmla="*/ 164592 h 2404872"/>
              <a:gd name="connsiteX99" fmla="*/ 1014984 w 1572768"/>
              <a:gd name="connsiteY99" fmla="*/ 45720 h 2404872"/>
              <a:gd name="connsiteX100" fmla="*/ 1024128 w 1572768"/>
              <a:gd name="connsiteY100" fmla="*/ 18288 h 2404872"/>
              <a:gd name="connsiteX101" fmla="*/ 1051560 w 1572768"/>
              <a:gd name="connsiteY101" fmla="*/ 0 h 2404872"/>
              <a:gd name="connsiteX102" fmla="*/ 1133856 w 1572768"/>
              <a:gd name="connsiteY102" fmla="*/ 18288 h 2404872"/>
              <a:gd name="connsiteX103" fmla="*/ 1170432 w 1572768"/>
              <a:gd name="connsiteY103" fmla="*/ 36576 h 2404872"/>
              <a:gd name="connsiteX0" fmla="*/ 1572768 w 1572768"/>
              <a:gd name="connsiteY0" fmla="*/ 2057400 h 2404872"/>
              <a:gd name="connsiteX1" fmla="*/ 1527048 w 1572768"/>
              <a:gd name="connsiteY1" fmla="*/ 2066544 h 2404872"/>
              <a:gd name="connsiteX2" fmla="*/ 1499616 w 1572768"/>
              <a:gd name="connsiteY2" fmla="*/ 2075688 h 2404872"/>
              <a:gd name="connsiteX3" fmla="*/ 1435608 w 1572768"/>
              <a:gd name="connsiteY3" fmla="*/ 2084832 h 2404872"/>
              <a:gd name="connsiteX4" fmla="*/ 1380744 w 1572768"/>
              <a:gd name="connsiteY4" fmla="*/ 2112264 h 2404872"/>
              <a:gd name="connsiteX5" fmla="*/ 1325880 w 1572768"/>
              <a:gd name="connsiteY5" fmla="*/ 2157984 h 2404872"/>
              <a:gd name="connsiteX6" fmla="*/ 1271016 w 1572768"/>
              <a:gd name="connsiteY6" fmla="*/ 2194560 h 2404872"/>
              <a:gd name="connsiteX7" fmla="*/ 1243584 w 1572768"/>
              <a:gd name="connsiteY7" fmla="*/ 2212848 h 2404872"/>
              <a:gd name="connsiteX8" fmla="*/ 1161288 w 1572768"/>
              <a:gd name="connsiteY8" fmla="*/ 2295144 h 2404872"/>
              <a:gd name="connsiteX9" fmla="*/ 1133856 w 1572768"/>
              <a:gd name="connsiteY9" fmla="*/ 2322576 h 2404872"/>
              <a:gd name="connsiteX10" fmla="*/ 1106424 w 1572768"/>
              <a:gd name="connsiteY10" fmla="*/ 2340864 h 2404872"/>
              <a:gd name="connsiteX11" fmla="*/ 1088136 w 1572768"/>
              <a:gd name="connsiteY11" fmla="*/ 2368296 h 2404872"/>
              <a:gd name="connsiteX12" fmla="*/ 1033272 w 1572768"/>
              <a:gd name="connsiteY12" fmla="*/ 2404872 h 2404872"/>
              <a:gd name="connsiteX13" fmla="*/ 914400 w 1572768"/>
              <a:gd name="connsiteY13" fmla="*/ 2395728 h 2404872"/>
              <a:gd name="connsiteX14" fmla="*/ 886968 w 1572768"/>
              <a:gd name="connsiteY14" fmla="*/ 2368296 h 2404872"/>
              <a:gd name="connsiteX15" fmla="*/ 850392 w 1572768"/>
              <a:gd name="connsiteY15" fmla="*/ 2313432 h 2404872"/>
              <a:gd name="connsiteX16" fmla="*/ 832104 w 1572768"/>
              <a:gd name="connsiteY16" fmla="*/ 2249424 h 2404872"/>
              <a:gd name="connsiteX17" fmla="*/ 813816 w 1572768"/>
              <a:gd name="connsiteY17" fmla="*/ 2194560 h 2404872"/>
              <a:gd name="connsiteX18" fmla="*/ 795528 w 1572768"/>
              <a:gd name="connsiteY18" fmla="*/ 2167128 h 2404872"/>
              <a:gd name="connsiteX19" fmla="*/ 786384 w 1572768"/>
              <a:gd name="connsiteY19" fmla="*/ 2112264 h 2404872"/>
              <a:gd name="connsiteX20" fmla="*/ 777240 w 1572768"/>
              <a:gd name="connsiteY20" fmla="*/ 2084832 h 2404872"/>
              <a:gd name="connsiteX21" fmla="*/ 758952 w 1572768"/>
              <a:gd name="connsiteY21" fmla="*/ 1975104 h 2404872"/>
              <a:gd name="connsiteX22" fmla="*/ 731520 w 1572768"/>
              <a:gd name="connsiteY22" fmla="*/ 1856232 h 2404872"/>
              <a:gd name="connsiteX23" fmla="*/ 713232 w 1572768"/>
              <a:gd name="connsiteY23" fmla="*/ 1828800 h 2404872"/>
              <a:gd name="connsiteX24" fmla="*/ 685800 w 1572768"/>
              <a:gd name="connsiteY24" fmla="*/ 1810512 h 2404872"/>
              <a:gd name="connsiteX25" fmla="*/ 658368 w 1572768"/>
              <a:gd name="connsiteY25" fmla="*/ 1746504 h 2404872"/>
              <a:gd name="connsiteX26" fmla="*/ 649224 w 1572768"/>
              <a:gd name="connsiteY26" fmla="*/ 1719072 h 2404872"/>
              <a:gd name="connsiteX27" fmla="*/ 630936 w 1572768"/>
              <a:gd name="connsiteY27" fmla="*/ 1691640 h 2404872"/>
              <a:gd name="connsiteX28" fmla="*/ 621792 w 1572768"/>
              <a:gd name="connsiteY28" fmla="*/ 1664208 h 2404872"/>
              <a:gd name="connsiteX29" fmla="*/ 576072 w 1572768"/>
              <a:gd name="connsiteY29" fmla="*/ 1609344 h 2404872"/>
              <a:gd name="connsiteX30" fmla="*/ 566928 w 1572768"/>
              <a:gd name="connsiteY30" fmla="*/ 1581912 h 2404872"/>
              <a:gd name="connsiteX31" fmla="*/ 530352 w 1572768"/>
              <a:gd name="connsiteY31" fmla="*/ 1527048 h 2404872"/>
              <a:gd name="connsiteX32" fmla="*/ 502920 w 1572768"/>
              <a:gd name="connsiteY32" fmla="*/ 1472184 h 2404872"/>
              <a:gd name="connsiteX33" fmla="*/ 493776 w 1572768"/>
              <a:gd name="connsiteY33" fmla="*/ 1444752 h 2404872"/>
              <a:gd name="connsiteX34" fmla="*/ 457200 w 1572768"/>
              <a:gd name="connsiteY34" fmla="*/ 1389888 h 2404872"/>
              <a:gd name="connsiteX35" fmla="*/ 438912 w 1572768"/>
              <a:gd name="connsiteY35" fmla="*/ 1316736 h 2404872"/>
              <a:gd name="connsiteX36" fmla="*/ 420624 w 1572768"/>
              <a:gd name="connsiteY36" fmla="*/ 1261872 h 2404872"/>
              <a:gd name="connsiteX37" fmla="*/ 374904 w 1572768"/>
              <a:gd name="connsiteY37" fmla="*/ 786384 h 2404872"/>
              <a:gd name="connsiteX38" fmla="*/ 347472 w 1572768"/>
              <a:gd name="connsiteY38" fmla="*/ 758952 h 2404872"/>
              <a:gd name="connsiteX39" fmla="*/ 301752 w 1572768"/>
              <a:gd name="connsiteY39" fmla="*/ 722376 h 2404872"/>
              <a:gd name="connsiteX40" fmla="*/ 256032 w 1572768"/>
              <a:gd name="connsiteY40" fmla="*/ 676656 h 2404872"/>
              <a:gd name="connsiteX41" fmla="*/ 228600 w 1572768"/>
              <a:gd name="connsiteY41" fmla="*/ 667512 h 2404872"/>
              <a:gd name="connsiteX42" fmla="*/ 173736 w 1572768"/>
              <a:gd name="connsiteY42" fmla="*/ 630936 h 2404872"/>
              <a:gd name="connsiteX43" fmla="*/ 146304 w 1572768"/>
              <a:gd name="connsiteY43" fmla="*/ 612648 h 2404872"/>
              <a:gd name="connsiteX44" fmla="*/ 118872 w 1572768"/>
              <a:gd name="connsiteY44" fmla="*/ 594360 h 2404872"/>
              <a:gd name="connsiteX45" fmla="*/ 73152 w 1572768"/>
              <a:gd name="connsiteY45" fmla="*/ 539496 h 2404872"/>
              <a:gd name="connsiteX46" fmla="*/ 45720 w 1572768"/>
              <a:gd name="connsiteY46" fmla="*/ 512064 h 2404872"/>
              <a:gd name="connsiteX47" fmla="*/ 27432 w 1572768"/>
              <a:gd name="connsiteY47" fmla="*/ 457200 h 2404872"/>
              <a:gd name="connsiteX48" fmla="*/ 18288 w 1572768"/>
              <a:gd name="connsiteY48" fmla="*/ 429768 h 2404872"/>
              <a:gd name="connsiteX49" fmla="*/ 0 w 1572768"/>
              <a:gd name="connsiteY49" fmla="*/ 402336 h 2404872"/>
              <a:gd name="connsiteX50" fmla="*/ 9144 w 1572768"/>
              <a:gd name="connsiteY50" fmla="*/ 182880 h 2404872"/>
              <a:gd name="connsiteX51" fmla="*/ 36576 w 1572768"/>
              <a:gd name="connsiteY51" fmla="*/ 192024 h 2404872"/>
              <a:gd name="connsiteX52" fmla="*/ 91440 w 1572768"/>
              <a:gd name="connsiteY52" fmla="*/ 246888 h 2404872"/>
              <a:gd name="connsiteX53" fmla="*/ 137160 w 1572768"/>
              <a:gd name="connsiteY53" fmla="*/ 301752 h 2404872"/>
              <a:gd name="connsiteX54" fmla="*/ 155448 w 1572768"/>
              <a:gd name="connsiteY54" fmla="*/ 356616 h 2404872"/>
              <a:gd name="connsiteX55" fmla="*/ 192024 w 1572768"/>
              <a:gd name="connsiteY55" fmla="*/ 411480 h 2404872"/>
              <a:gd name="connsiteX56" fmla="*/ 201168 w 1572768"/>
              <a:gd name="connsiteY56" fmla="*/ 438912 h 2404872"/>
              <a:gd name="connsiteX57" fmla="*/ 228600 w 1572768"/>
              <a:gd name="connsiteY57" fmla="*/ 457200 h 2404872"/>
              <a:gd name="connsiteX58" fmla="*/ 265176 w 1572768"/>
              <a:gd name="connsiteY58" fmla="*/ 338328 h 2404872"/>
              <a:gd name="connsiteX59" fmla="*/ 256032 w 1572768"/>
              <a:gd name="connsiteY59" fmla="*/ 310896 h 2404872"/>
              <a:gd name="connsiteX60" fmla="*/ 237744 w 1572768"/>
              <a:gd name="connsiteY60" fmla="*/ 283464 h 2404872"/>
              <a:gd name="connsiteX61" fmla="*/ 292608 w 1572768"/>
              <a:gd name="connsiteY61" fmla="*/ 292608 h 2404872"/>
              <a:gd name="connsiteX62" fmla="*/ 347472 w 1572768"/>
              <a:gd name="connsiteY62" fmla="*/ 329184 h 2404872"/>
              <a:gd name="connsiteX63" fmla="*/ 374904 w 1572768"/>
              <a:gd name="connsiteY63" fmla="*/ 347472 h 2404872"/>
              <a:gd name="connsiteX64" fmla="*/ 365061 w 1572768"/>
              <a:gd name="connsiteY64" fmla="*/ 440881 h 2404872"/>
              <a:gd name="connsiteX65" fmla="*/ 362267 w 1572768"/>
              <a:gd name="connsiteY65" fmla="*/ 529907 h 2404872"/>
              <a:gd name="connsiteX66" fmla="*/ 374904 w 1572768"/>
              <a:gd name="connsiteY66" fmla="*/ 493776 h 2404872"/>
              <a:gd name="connsiteX67" fmla="*/ 418147 w 1572768"/>
              <a:gd name="connsiteY67" fmla="*/ 459994 h 2404872"/>
              <a:gd name="connsiteX68" fmla="*/ 374904 w 1572768"/>
              <a:gd name="connsiteY68" fmla="*/ 338328 h 2404872"/>
              <a:gd name="connsiteX69" fmla="*/ 384048 w 1572768"/>
              <a:gd name="connsiteY69" fmla="*/ 283464 h 2404872"/>
              <a:gd name="connsiteX70" fmla="*/ 411480 w 1572768"/>
              <a:gd name="connsiteY70" fmla="*/ 228600 h 2404872"/>
              <a:gd name="connsiteX71" fmla="*/ 438912 w 1572768"/>
              <a:gd name="connsiteY71" fmla="*/ 210312 h 2404872"/>
              <a:gd name="connsiteX72" fmla="*/ 457200 w 1572768"/>
              <a:gd name="connsiteY72" fmla="*/ 283464 h 2404872"/>
              <a:gd name="connsiteX73" fmla="*/ 466344 w 1572768"/>
              <a:gd name="connsiteY73" fmla="*/ 356616 h 2404872"/>
              <a:gd name="connsiteX74" fmla="*/ 484632 w 1572768"/>
              <a:gd name="connsiteY74" fmla="*/ 429768 h 2404872"/>
              <a:gd name="connsiteX75" fmla="*/ 512064 w 1572768"/>
              <a:gd name="connsiteY75" fmla="*/ 484632 h 2404872"/>
              <a:gd name="connsiteX76" fmla="*/ 548640 w 1572768"/>
              <a:gd name="connsiteY76" fmla="*/ 539496 h 2404872"/>
              <a:gd name="connsiteX77" fmla="*/ 566928 w 1572768"/>
              <a:gd name="connsiteY77" fmla="*/ 566928 h 2404872"/>
              <a:gd name="connsiteX78" fmla="*/ 576072 w 1572768"/>
              <a:gd name="connsiteY78" fmla="*/ 530352 h 2404872"/>
              <a:gd name="connsiteX79" fmla="*/ 557784 w 1572768"/>
              <a:gd name="connsiteY79" fmla="*/ 347472 h 2404872"/>
              <a:gd name="connsiteX80" fmla="*/ 548640 w 1572768"/>
              <a:gd name="connsiteY80" fmla="*/ 320040 h 2404872"/>
              <a:gd name="connsiteX81" fmla="*/ 539496 w 1572768"/>
              <a:gd name="connsiteY81" fmla="*/ 283464 h 2404872"/>
              <a:gd name="connsiteX82" fmla="*/ 530352 w 1572768"/>
              <a:gd name="connsiteY82" fmla="*/ 256032 h 2404872"/>
              <a:gd name="connsiteX83" fmla="*/ 585216 w 1572768"/>
              <a:gd name="connsiteY83" fmla="*/ 301752 h 2404872"/>
              <a:gd name="connsiteX84" fmla="*/ 667512 w 1572768"/>
              <a:gd name="connsiteY84" fmla="*/ 374904 h 2404872"/>
              <a:gd name="connsiteX85" fmla="*/ 685800 w 1572768"/>
              <a:gd name="connsiteY85" fmla="*/ 411480 h 2404872"/>
              <a:gd name="connsiteX86" fmla="*/ 740664 w 1572768"/>
              <a:gd name="connsiteY86" fmla="*/ 438912 h 2404872"/>
              <a:gd name="connsiteX87" fmla="*/ 768096 w 1572768"/>
              <a:gd name="connsiteY87" fmla="*/ 466344 h 2404872"/>
              <a:gd name="connsiteX88" fmla="*/ 777240 w 1572768"/>
              <a:gd name="connsiteY88" fmla="*/ 493776 h 2404872"/>
              <a:gd name="connsiteX89" fmla="*/ 804672 w 1572768"/>
              <a:gd name="connsiteY89" fmla="*/ 512064 h 2404872"/>
              <a:gd name="connsiteX90" fmla="*/ 795528 w 1572768"/>
              <a:gd name="connsiteY90" fmla="*/ 265176 h 2404872"/>
              <a:gd name="connsiteX91" fmla="*/ 804672 w 1572768"/>
              <a:gd name="connsiteY91" fmla="*/ 210312 h 2404872"/>
              <a:gd name="connsiteX92" fmla="*/ 877824 w 1572768"/>
              <a:gd name="connsiteY92" fmla="*/ 219456 h 2404872"/>
              <a:gd name="connsiteX93" fmla="*/ 896112 w 1572768"/>
              <a:gd name="connsiteY93" fmla="*/ 246888 h 2404872"/>
              <a:gd name="connsiteX94" fmla="*/ 923544 w 1572768"/>
              <a:gd name="connsiteY94" fmla="*/ 256032 h 2404872"/>
              <a:gd name="connsiteX95" fmla="*/ 950976 w 1572768"/>
              <a:gd name="connsiteY95" fmla="*/ 274320 h 2404872"/>
              <a:gd name="connsiteX96" fmla="*/ 969264 w 1572768"/>
              <a:gd name="connsiteY96" fmla="*/ 301752 h 2404872"/>
              <a:gd name="connsiteX97" fmla="*/ 996696 w 1572768"/>
              <a:gd name="connsiteY97" fmla="*/ 310896 h 2404872"/>
              <a:gd name="connsiteX98" fmla="*/ 1005840 w 1572768"/>
              <a:gd name="connsiteY98" fmla="*/ 164592 h 2404872"/>
              <a:gd name="connsiteX99" fmla="*/ 1014984 w 1572768"/>
              <a:gd name="connsiteY99" fmla="*/ 45720 h 2404872"/>
              <a:gd name="connsiteX100" fmla="*/ 1024128 w 1572768"/>
              <a:gd name="connsiteY100" fmla="*/ 18288 h 2404872"/>
              <a:gd name="connsiteX101" fmla="*/ 1051560 w 1572768"/>
              <a:gd name="connsiteY101" fmla="*/ 0 h 2404872"/>
              <a:gd name="connsiteX102" fmla="*/ 1133856 w 1572768"/>
              <a:gd name="connsiteY102" fmla="*/ 18288 h 2404872"/>
              <a:gd name="connsiteX103" fmla="*/ 1170432 w 1572768"/>
              <a:gd name="connsiteY103" fmla="*/ 36576 h 2404872"/>
              <a:gd name="connsiteX0" fmla="*/ 1572768 w 1572768"/>
              <a:gd name="connsiteY0" fmla="*/ 2057400 h 2404872"/>
              <a:gd name="connsiteX1" fmla="*/ 1527048 w 1572768"/>
              <a:gd name="connsiteY1" fmla="*/ 2066544 h 2404872"/>
              <a:gd name="connsiteX2" fmla="*/ 1499616 w 1572768"/>
              <a:gd name="connsiteY2" fmla="*/ 2075688 h 2404872"/>
              <a:gd name="connsiteX3" fmla="*/ 1435608 w 1572768"/>
              <a:gd name="connsiteY3" fmla="*/ 2084832 h 2404872"/>
              <a:gd name="connsiteX4" fmla="*/ 1380744 w 1572768"/>
              <a:gd name="connsiteY4" fmla="*/ 2112264 h 2404872"/>
              <a:gd name="connsiteX5" fmla="*/ 1325880 w 1572768"/>
              <a:gd name="connsiteY5" fmla="*/ 2157984 h 2404872"/>
              <a:gd name="connsiteX6" fmla="*/ 1271016 w 1572768"/>
              <a:gd name="connsiteY6" fmla="*/ 2194560 h 2404872"/>
              <a:gd name="connsiteX7" fmla="*/ 1243584 w 1572768"/>
              <a:gd name="connsiteY7" fmla="*/ 2212848 h 2404872"/>
              <a:gd name="connsiteX8" fmla="*/ 1161288 w 1572768"/>
              <a:gd name="connsiteY8" fmla="*/ 2295144 h 2404872"/>
              <a:gd name="connsiteX9" fmla="*/ 1133856 w 1572768"/>
              <a:gd name="connsiteY9" fmla="*/ 2322576 h 2404872"/>
              <a:gd name="connsiteX10" fmla="*/ 1106424 w 1572768"/>
              <a:gd name="connsiteY10" fmla="*/ 2340864 h 2404872"/>
              <a:gd name="connsiteX11" fmla="*/ 1088136 w 1572768"/>
              <a:gd name="connsiteY11" fmla="*/ 2368296 h 2404872"/>
              <a:gd name="connsiteX12" fmla="*/ 1033272 w 1572768"/>
              <a:gd name="connsiteY12" fmla="*/ 2404872 h 2404872"/>
              <a:gd name="connsiteX13" fmla="*/ 914400 w 1572768"/>
              <a:gd name="connsiteY13" fmla="*/ 2395728 h 2404872"/>
              <a:gd name="connsiteX14" fmla="*/ 886968 w 1572768"/>
              <a:gd name="connsiteY14" fmla="*/ 2368296 h 2404872"/>
              <a:gd name="connsiteX15" fmla="*/ 850392 w 1572768"/>
              <a:gd name="connsiteY15" fmla="*/ 2313432 h 2404872"/>
              <a:gd name="connsiteX16" fmla="*/ 832104 w 1572768"/>
              <a:gd name="connsiteY16" fmla="*/ 2249424 h 2404872"/>
              <a:gd name="connsiteX17" fmla="*/ 813816 w 1572768"/>
              <a:gd name="connsiteY17" fmla="*/ 2194560 h 2404872"/>
              <a:gd name="connsiteX18" fmla="*/ 795528 w 1572768"/>
              <a:gd name="connsiteY18" fmla="*/ 2167128 h 2404872"/>
              <a:gd name="connsiteX19" fmla="*/ 786384 w 1572768"/>
              <a:gd name="connsiteY19" fmla="*/ 2112264 h 2404872"/>
              <a:gd name="connsiteX20" fmla="*/ 777240 w 1572768"/>
              <a:gd name="connsiteY20" fmla="*/ 2084832 h 2404872"/>
              <a:gd name="connsiteX21" fmla="*/ 758952 w 1572768"/>
              <a:gd name="connsiteY21" fmla="*/ 1975104 h 2404872"/>
              <a:gd name="connsiteX22" fmla="*/ 731520 w 1572768"/>
              <a:gd name="connsiteY22" fmla="*/ 1856232 h 2404872"/>
              <a:gd name="connsiteX23" fmla="*/ 713232 w 1572768"/>
              <a:gd name="connsiteY23" fmla="*/ 1828800 h 2404872"/>
              <a:gd name="connsiteX24" fmla="*/ 685800 w 1572768"/>
              <a:gd name="connsiteY24" fmla="*/ 1810512 h 2404872"/>
              <a:gd name="connsiteX25" fmla="*/ 658368 w 1572768"/>
              <a:gd name="connsiteY25" fmla="*/ 1746504 h 2404872"/>
              <a:gd name="connsiteX26" fmla="*/ 649224 w 1572768"/>
              <a:gd name="connsiteY26" fmla="*/ 1719072 h 2404872"/>
              <a:gd name="connsiteX27" fmla="*/ 630936 w 1572768"/>
              <a:gd name="connsiteY27" fmla="*/ 1691640 h 2404872"/>
              <a:gd name="connsiteX28" fmla="*/ 621792 w 1572768"/>
              <a:gd name="connsiteY28" fmla="*/ 1664208 h 2404872"/>
              <a:gd name="connsiteX29" fmla="*/ 576072 w 1572768"/>
              <a:gd name="connsiteY29" fmla="*/ 1609344 h 2404872"/>
              <a:gd name="connsiteX30" fmla="*/ 566928 w 1572768"/>
              <a:gd name="connsiteY30" fmla="*/ 1581912 h 2404872"/>
              <a:gd name="connsiteX31" fmla="*/ 530352 w 1572768"/>
              <a:gd name="connsiteY31" fmla="*/ 1527048 h 2404872"/>
              <a:gd name="connsiteX32" fmla="*/ 502920 w 1572768"/>
              <a:gd name="connsiteY32" fmla="*/ 1472184 h 2404872"/>
              <a:gd name="connsiteX33" fmla="*/ 493776 w 1572768"/>
              <a:gd name="connsiteY33" fmla="*/ 1444752 h 2404872"/>
              <a:gd name="connsiteX34" fmla="*/ 457200 w 1572768"/>
              <a:gd name="connsiteY34" fmla="*/ 1389888 h 2404872"/>
              <a:gd name="connsiteX35" fmla="*/ 438912 w 1572768"/>
              <a:gd name="connsiteY35" fmla="*/ 1316736 h 2404872"/>
              <a:gd name="connsiteX36" fmla="*/ 420624 w 1572768"/>
              <a:gd name="connsiteY36" fmla="*/ 1261872 h 2404872"/>
              <a:gd name="connsiteX37" fmla="*/ 374904 w 1572768"/>
              <a:gd name="connsiteY37" fmla="*/ 786384 h 2404872"/>
              <a:gd name="connsiteX38" fmla="*/ 347472 w 1572768"/>
              <a:gd name="connsiteY38" fmla="*/ 758952 h 2404872"/>
              <a:gd name="connsiteX39" fmla="*/ 301752 w 1572768"/>
              <a:gd name="connsiteY39" fmla="*/ 722376 h 2404872"/>
              <a:gd name="connsiteX40" fmla="*/ 256032 w 1572768"/>
              <a:gd name="connsiteY40" fmla="*/ 676656 h 2404872"/>
              <a:gd name="connsiteX41" fmla="*/ 228600 w 1572768"/>
              <a:gd name="connsiteY41" fmla="*/ 667512 h 2404872"/>
              <a:gd name="connsiteX42" fmla="*/ 173736 w 1572768"/>
              <a:gd name="connsiteY42" fmla="*/ 630936 h 2404872"/>
              <a:gd name="connsiteX43" fmla="*/ 146304 w 1572768"/>
              <a:gd name="connsiteY43" fmla="*/ 612648 h 2404872"/>
              <a:gd name="connsiteX44" fmla="*/ 118872 w 1572768"/>
              <a:gd name="connsiteY44" fmla="*/ 594360 h 2404872"/>
              <a:gd name="connsiteX45" fmla="*/ 73152 w 1572768"/>
              <a:gd name="connsiteY45" fmla="*/ 539496 h 2404872"/>
              <a:gd name="connsiteX46" fmla="*/ 45720 w 1572768"/>
              <a:gd name="connsiteY46" fmla="*/ 512064 h 2404872"/>
              <a:gd name="connsiteX47" fmla="*/ 27432 w 1572768"/>
              <a:gd name="connsiteY47" fmla="*/ 457200 h 2404872"/>
              <a:gd name="connsiteX48" fmla="*/ 18288 w 1572768"/>
              <a:gd name="connsiteY48" fmla="*/ 429768 h 2404872"/>
              <a:gd name="connsiteX49" fmla="*/ 0 w 1572768"/>
              <a:gd name="connsiteY49" fmla="*/ 402336 h 2404872"/>
              <a:gd name="connsiteX50" fmla="*/ 9144 w 1572768"/>
              <a:gd name="connsiteY50" fmla="*/ 182880 h 2404872"/>
              <a:gd name="connsiteX51" fmla="*/ 36576 w 1572768"/>
              <a:gd name="connsiteY51" fmla="*/ 192024 h 2404872"/>
              <a:gd name="connsiteX52" fmla="*/ 91440 w 1572768"/>
              <a:gd name="connsiteY52" fmla="*/ 246888 h 2404872"/>
              <a:gd name="connsiteX53" fmla="*/ 137160 w 1572768"/>
              <a:gd name="connsiteY53" fmla="*/ 301752 h 2404872"/>
              <a:gd name="connsiteX54" fmla="*/ 155448 w 1572768"/>
              <a:gd name="connsiteY54" fmla="*/ 356616 h 2404872"/>
              <a:gd name="connsiteX55" fmla="*/ 192024 w 1572768"/>
              <a:gd name="connsiteY55" fmla="*/ 411480 h 2404872"/>
              <a:gd name="connsiteX56" fmla="*/ 201168 w 1572768"/>
              <a:gd name="connsiteY56" fmla="*/ 438912 h 2404872"/>
              <a:gd name="connsiteX57" fmla="*/ 228600 w 1572768"/>
              <a:gd name="connsiteY57" fmla="*/ 457200 h 2404872"/>
              <a:gd name="connsiteX58" fmla="*/ 265176 w 1572768"/>
              <a:gd name="connsiteY58" fmla="*/ 338328 h 2404872"/>
              <a:gd name="connsiteX59" fmla="*/ 256032 w 1572768"/>
              <a:gd name="connsiteY59" fmla="*/ 310896 h 2404872"/>
              <a:gd name="connsiteX60" fmla="*/ 237744 w 1572768"/>
              <a:gd name="connsiteY60" fmla="*/ 283464 h 2404872"/>
              <a:gd name="connsiteX61" fmla="*/ 292608 w 1572768"/>
              <a:gd name="connsiteY61" fmla="*/ 292608 h 2404872"/>
              <a:gd name="connsiteX62" fmla="*/ 347472 w 1572768"/>
              <a:gd name="connsiteY62" fmla="*/ 329184 h 2404872"/>
              <a:gd name="connsiteX63" fmla="*/ 374904 w 1572768"/>
              <a:gd name="connsiteY63" fmla="*/ 347472 h 2404872"/>
              <a:gd name="connsiteX64" fmla="*/ 365061 w 1572768"/>
              <a:gd name="connsiteY64" fmla="*/ 440881 h 2404872"/>
              <a:gd name="connsiteX65" fmla="*/ 362267 w 1572768"/>
              <a:gd name="connsiteY65" fmla="*/ 529907 h 2404872"/>
              <a:gd name="connsiteX66" fmla="*/ 419354 w 1572768"/>
              <a:gd name="connsiteY66" fmla="*/ 503301 h 2404872"/>
              <a:gd name="connsiteX67" fmla="*/ 418147 w 1572768"/>
              <a:gd name="connsiteY67" fmla="*/ 459994 h 2404872"/>
              <a:gd name="connsiteX68" fmla="*/ 374904 w 1572768"/>
              <a:gd name="connsiteY68" fmla="*/ 338328 h 2404872"/>
              <a:gd name="connsiteX69" fmla="*/ 384048 w 1572768"/>
              <a:gd name="connsiteY69" fmla="*/ 283464 h 2404872"/>
              <a:gd name="connsiteX70" fmla="*/ 411480 w 1572768"/>
              <a:gd name="connsiteY70" fmla="*/ 228600 h 2404872"/>
              <a:gd name="connsiteX71" fmla="*/ 438912 w 1572768"/>
              <a:gd name="connsiteY71" fmla="*/ 210312 h 2404872"/>
              <a:gd name="connsiteX72" fmla="*/ 457200 w 1572768"/>
              <a:gd name="connsiteY72" fmla="*/ 283464 h 2404872"/>
              <a:gd name="connsiteX73" fmla="*/ 466344 w 1572768"/>
              <a:gd name="connsiteY73" fmla="*/ 356616 h 2404872"/>
              <a:gd name="connsiteX74" fmla="*/ 484632 w 1572768"/>
              <a:gd name="connsiteY74" fmla="*/ 429768 h 2404872"/>
              <a:gd name="connsiteX75" fmla="*/ 512064 w 1572768"/>
              <a:gd name="connsiteY75" fmla="*/ 484632 h 2404872"/>
              <a:gd name="connsiteX76" fmla="*/ 548640 w 1572768"/>
              <a:gd name="connsiteY76" fmla="*/ 539496 h 2404872"/>
              <a:gd name="connsiteX77" fmla="*/ 566928 w 1572768"/>
              <a:gd name="connsiteY77" fmla="*/ 566928 h 2404872"/>
              <a:gd name="connsiteX78" fmla="*/ 576072 w 1572768"/>
              <a:gd name="connsiteY78" fmla="*/ 530352 h 2404872"/>
              <a:gd name="connsiteX79" fmla="*/ 557784 w 1572768"/>
              <a:gd name="connsiteY79" fmla="*/ 347472 h 2404872"/>
              <a:gd name="connsiteX80" fmla="*/ 548640 w 1572768"/>
              <a:gd name="connsiteY80" fmla="*/ 320040 h 2404872"/>
              <a:gd name="connsiteX81" fmla="*/ 539496 w 1572768"/>
              <a:gd name="connsiteY81" fmla="*/ 283464 h 2404872"/>
              <a:gd name="connsiteX82" fmla="*/ 530352 w 1572768"/>
              <a:gd name="connsiteY82" fmla="*/ 256032 h 2404872"/>
              <a:gd name="connsiteX83" fmla="*/ 585216 w 1572768"/>
              <a:gd name="connsiteY83" fmla="*/ 301752 h 2404872"/>
              <a:gd name="connsiteX84" fmla="*/ 667512 w 1572768"/>
              <a:gd name="connsiteY84" fmla="*/ 374904 h 2404872"/>
              <a:gd name="connsiteX85" fmla="*/ 685800 w 1572768"/>
              <a:gd name="connsiteY85" fmla="*/ 411480 h 2404872"/>
              <a:gd name="connsiteX86" fmla="*/ 740664 w 1572768"/>
              <a:gd name="connsiteY86" fmla="*/ 438912 h 2404872"/>
              <a:gd name="connsiteX87" fmla="*/ 768096 w 1572768"/>
              <a:gd name="connsiteY87" fmla="*/ 466344 h 2404872"/>
              <a:gd name="connsiteX88" fmla="*/ 777240 w 1572768"/>
              <a:gd name="connsiteY88" fmla="*/ 493776 h 2404872"/>
              <a:gd name="connsiteX89" fmla="*/ 804672 w 1572768"/>
              <a:gd name="connsiteY89" fmla="*/ 512064 h 2404872"/>
              <a:gd name="connsiteX90" fmla="*/ 795528 w 1572768"/>
              <a:gd name="connsiteY90" fmla="*/ 265176 h 2404872"/>
              <a:gd name="connsiteX91" fmla="*/ 804672 w 1572768"/>
              <a:gd name="connsiteY91" fmla="*/ 210312 h 2404872"/>
              <a:gd name="connsiteX92" fmla="*/ 877824 w 1572768"/>
              <a:gd name="connsiteY92" fmla="*/ 219456 h 2404872"/>
              <a:gd name="connsiteX93" fmla="*/ 896112 w 1572768"/>
              <a:gd name="connsiteY93" fmla="*/ 246888 h 2404872"/>
              <a:gd name="connsiteX94" fmla="*/ 923544 w 1572768"/>
              <a:gd name="connsiteY94" fmla="*/ 256032 h 2404872"/>
              <a:gd name="connsiteX95" fmla="*/ 950976 w 1572768"/>
              <a:gd name="connsiteY95" fmla="*/ 274320 h 2404872"/>
              <a:gd name="connsiteX96" fmla="*/ 969264 w 1572768"/>
              <a:gd name="connsiteY96" fmla="*/ 301752 h 2404872"/>
              <a:gd name="connsiteX97" fmla="*/ 996696 w 1572768"/>
              <a:gd name="connsiteY97" fmla="*/ 310896 h 2404872"/>
              <a:gd name="connsiteX98" fmla="*/ 1005840 w 1572768"/>
              <a:gd name="connsiteY98" fmla="*/ 164592 h 2404872"/>
              <a:gd name="connsiteX99" fmla="*/ 1014984 w 1572768"/>
              <a:gd name="connsiteY99" fmla="*/ 45720 h 2404872"/>
              <a:gd name="connsiteX100" fmla="*/ 1024128 w 1572768"/>
              <a:gd name="connsiteY100" fmla="*/ 18288 h 2404872"/>
              <a:gd name="connsiteX101" fmla="*/ 1051560 w 1572768"/>
              <a:gd name="connsiteY101" fmla="*/ 0 h 2404872"/>
              <a:gd name="connsiteX102" fmla="*/ 1133856 w 1572768"/>
              <a:gd name="connsiteY102" fmla="*/ 18288 h 2404872"/>
              <a:gd name="connsiteX103" fmla="*/ 1170432 w 1572768"/>
              <a:gd name="connsiteY103" fmla="*/ 36576 h 2404872"/>
              <a:gd name="connsiteX0" fmla="*/ 1572768 w 1572768"/>
              <a:gd name="connsiteY0" fmla="*/ 2057400 h 2404872"/>
              <a:gd name="connsiteX1" fmla="*/ 1527048 w 1572768"/>
              <a:gd name="connsiteY1" fmla="*/ 2066544 h 2404872"/>
              <a:gd name="connsiteX2" fmla="*/ 1499616 w 1572768"/>
              <a:gd name="connsiteY2" fmla="*/ 2075688 h 2404872"/>
              <a:gd name="connsiteX3" fmla="*/ 1435608 w 1572768"/>
              <a:gd name="connsiteY3" fmla="*/ 2084832 h 2404872"/>
              <a:gd name="connsiteX4" fmla="*/ 1380744 w 1572768"/>
              <a:gd name="connsiteY4" fmla="*/ 2112264 h 2404872"/>
              <a:gd name="connsiteX5" fmla="*/ 1325880 w 1572768"/>
              <a:gd name="connsiteY5" fmla="*/ 2157984 h 2404872"/>
              <a:gd name="connsiteX6" fmla="*/ 1271016 w 1572768"/>
              <a:gd name="connsiteY6" fmla="*/ 2194560 h 2404872"/>
              <a:gd name="connsiteX7" fmla="*/ 1243584 w 1572768"/>
              <a:gd name="connsiteY7" fmla="*/ 2212848 h 2404872"/>
              <a:gd name="connsiteX8" fmla="*/ 1161288 w 1572768"/>
              <a:gd name="connsiteY8" fmla="*/ 2295144 h 2404872"/>
              <a:gd name="connsiteX9" fmla="*/ 1133856 w 1572768"/>
              <a:gd name="connsiteY9" fmla="*/ 2322576 h 2404872"/>
              <a:gd name="connsiteX10" fmla="*/ 1106424 w 1572768"/>
              <a:gd name="connsiteY10" fmla="*/ 2340864 h 2404872"/>
              <a:gd name="connsiteX11" fmla="*/ 1088136 w 1572768"/>
              <a:gd name="connsiteY11" fmla="*/ 2368296 h 2404872"/>
              <a:gd name="connsiteX12" fmla="*/ 1033272 w 1572768"/>
              <a:gd name="connsiteY12" fmla="*/ 2404872 h 2404872"/>
              <a:gd name="connsiteX13" fmla="*/ 914400 w 1572768"/>
              <a:gd name="connsiteY13" fmla="*/ 2395728 h 2404872"/>
              <a:gd name="connsiteX14" fmla="*/ 886968 w 1572768"/>
              <a:gd name="connsiteY14" fmla="*/ 2368296 h 2404872"/>
              <a:gd name="connsiteX15" fmla="*/ 850392 w 1572768"/>
              <a:gd name="connsiteY15" fmla="*/ 2313432 h 2404872"/>
              <a:gd name="connsiteX16" fmla="*/ 832104 w 1572768"/>
              <a:gd name="connsiteY16" fmla="*/ 2249424 h 2404872"/>
              <a:gd name="connsiteX17" fmla="*/ 813816 w 1572768"/>
              <a:gd name="connsiteY17" fmla="*/ 2194560 h 2404872"/>
              <a:gd name="connsiteX18" fmla="*/ 795528 w 1572768"/>
              <a:gd name="connsiteY18" fmla="*/ 2167128 h 2404872"/>
              <a:gd name="connsiteX19" fmla="*/ 786384 w 1572768"/>
              <a:gd name="connsiteY19" fmla="*/ 2112264 h 2404872"/>
              <a:gd name="connsiteX20" fmla="*/ 777240 w 1572768"/>
              <a:gd name="connsiteY20" fmla="*/ 2084832 h 2404872"/>
              <a:gd name="connsiteX21" fmla="*/ 758952 w 1572768"/>
              <a:gd name="connsiteY21" fmla="*/ 1975104 h 2404872"/>
              <a:gd name="connsiteX22" fmla="*/ 731520 w 1572768"/>
              <a:gd name="connsiteY22" fmla="*/ 1856232 h 2404872"/>
              <a:gd name="connsiteX23" fmla="*/ 713232 w 1572768"/>
              <a:gd name="connsiteY23" fmla="*/ 1828800 h 2404872"/>
              <a:gd name="connsiteX24" fmla="*/ 685800 w 1572768"/>
              <a:gd name="connsiteY24" fmla="*/ 1810512 h 2404872"/>
              <a:gd name="connsiteX25" fmla="*/ 658368 w 1572768"/>
              <a:gd name="connsiteY25" fmla="*/ 1746504 h 2404872"/>
              <a:gd name="connsiteX26" fmla="*/ 649224 w 1572768"/>
              <a:gd name="connsiteY26" fmla="*/ 1719072 h 2404872"/>
              <a:gd name="connsiteX27" fmla="*/ 630936 w 1572768"/>
              <a:gd name="connsiteY27" fmla="*/ 1691640 h 2404872"/>
              <a:gd name="connsiteX28" fmla="*/ 621792 w 1572768"/>
              <a:gd name="connsiteY28" fmla="*/ 1664208 h 2404872"/>
              <a:gd name="connsiteX29" fmla="*/ 576072 w 1572768"/>
              <a:gd name="connsiteY29" fmla="*/ 1609344 h 2404872"/>
              <a:gd name="connsiteX30" fmla="*/ 566928 w 1572768"/>
              <a:gd name="connsiteY30" fmla="*/ 1581912 h 2404872"/>
              <a:gd name="connsiteX31" fmla="*/ 530352 w 1572768"/>
              <a:gd name="connsiteY31" fmla="*/ 1527048 h 2404872"/>
              <a:gd name="connsiteX32" fmla="*/ 502920 w 1572768"/>
              <a:gd name="connsiteY32" fmla="*/ 1472184 h 2404872"/>
              <a:gd name="connsiteX33" fmla="*/ 493776 w 1572768"/>
              <a:gd name="connsiteY33" fmla="*/ 1444752 h 2404872"/>
              <a:gd name="connsiteX34" fmla="*/ 457200 w 1572768"/>
              <a:gd name="connsiteY34" fmla="*/ 1389888 h 2404872"/>
              <a:gd name="connsiteX35" fmla="*/ 438912 w 1572768"/>
              <a:gd name="connsiteY35" fmla="*/ 1316736 h 2404872"/>
              <a:gd name="connsiteX36" fmla="*/ 420624 w 1572768"/>
              <a:gd name="connsiteY36" fmla="*/ 1261872 h 2404872"/>
              <a:gd name="connsiteX37" fmla="*/ 374904 w 1572768"/>
              <a:gd name="connsiteY37" fmla="*/ 786384 h 2404872"/>
              <a:gd name="connsiteX38" fmla="*/ 347472 w 1572768"/>
              <a:gd name="connsiteY38" fmla="*/ 758952 h 2404872"/>
              <a:gd name="connsiteX39" fmla="*/ 301752 w 1572768"/>
              <a:gd name="connsiteY39" fmla="*/ 722376 h 2404872"/>
              <a:gd name="connsiteX40" fmla="*/ 256032 w 1572768"/>
              <a:gd name="connsiteY40" fmla="*/ 676656 h 2404872"/>
              <a:gd name="connsiteX41" fmla="*/ 228600 w 1572768"/>
              <a:gd name="connsiteY41" fmla="*/ 667512 h 2404872"/>
              <a:gd name="connsiteX42" fmla="*/ 173736 w 1572768"/>
              <a:gd name="connsiteY42" fmla="*/ 630936 h 2404872"/>
              <a:gd name="connsiteX43" fmla="*/ 146304 w 1572768"/>
              <a:gd name="connsiteY43" fmla="*/ 612648 h 2404872"/>
              <a:gd name="connsiteX44" fmla="*/ 118872 w 1572768"/>
              <a:gd name="connsiteY44" fmla="*/ 594360 h 2404872"/>
              <a:gd name="connsiteX45" fmla="*/ 73152 w 1572768"/>
              <a:gd name="connsiteY45" fmla="*/ 539496 h 2404872"/>
              <a:gd name="connsiteX46" fmla="*/ 45720 w 1572768"/>
              <a:gd name="connsiteY46" fmla="*/ 512064 h 2404872"/>
              <a:gd name="connsiteX47" fmla="*/ 27432 w 1572768"/>
              <a:gd name="connsiteY47" fmla="*/ 457200 h 2404872"/>
              <a:gd name="connsiteX48" fmla="*/ 18288 w 1572768"/>
              <a:gd name="connsiteY48" fmla="*/ 429768 h 2404872"/>
              <a:gd name="connsiteX49" fmla="*/ 0 w 1572768"/>
              <a:gd name="connsiteY49" fmla="*/ 402336 h 2404872"/>
              <a:gd name="connsiteX50" fmla="*/ 9144 w 1572768"/>
              <a:gd name="connsiteY50" fmla="*/ 182880 h 2404872"/>
              <a:gd name="connsiteX51" fmla="*/ 36576 w 1572768"/>
              <a:gd name="connsiteY51" fmla="*/ 192024 h 2404872"/>
              <a:gd name="connsiteX52" fmla="*/ 91440 w 1572768"/>
              <a:gd name="connsiteY52" fmla="*/ 246888 h 2404872"/>
              <a:gd name="connsiteX53" fmla="*/ 137160 w 1572768"/>
              <a:gd name="connsiteY53" fmla="*/ 301752 h 2404872"/>
              <a:gd name="connsiteX54" fmla="*/ 155448 w 1572768"/>
              <a:gd name="connsiteY54" fmla="*/ 356616 h 2404872"/>
              <a:gd name="connsiteX55" fmla="*/ 192024 w 1572768"/>
              <a:gd name="connsiteY55" fmla="*/ 411480 h 2404872"/>
              <a:gd name="connsiteX56" fmla="*/ 201168 w 1572768"/>
              <a:gd name="connsiteY56" fmla="*/ 438912 h 2404872"/>
              <a:gd name="connsiteX57" fmla="*/ 228600 w 1572768"/>
              <a:gd name="connsiteY57" fmla="*/ 457200 h 2404872"/>
              <a:gd name="connsiteX58" fmla="*/ 265176 w 1572768"/>
              <a:gd name="connsiteY58" fmla="*/ 338328 h 2404872"/>
              <a:gd name="connsiteX59" fmla="*/ 256032 w 1572768"/>
              <a:gd name="connsiteY59" fmla="*/ 310896 h 2404872"/>
              <a:gd name="connsiteX60" fmla="*/ 237744 w 1572768"/>
              <a:gd name="connsiteY60" fmla="*/ 283464 h 2404872"/>
              <a:gd name="connsiteX61" fmla="*/ 292608 w 1572768"/>
              <a:gd name="connsiteY61" fmla="*/ 292608 h 2404872"/>
              <a:gd name="connsiteX62" fmla="*/ 347472 w 1572768"/>
              <a:gd name="connsiteY62" fmla="*/ 329184 h 2404872"/>
              <a:gd name="connsiteX63" fmla="*/ 344742 w 1572768"/>
              <a:gd name="connsiteY63" fmla="*/ 366522 h 2404872"/>
              <a:gd name="connsiteX64" fmla="*/ 365061 w 1572768"/>
              <a:gd name="connsiteY64" fmla="*/ 440881 h 2404872"/>
              <a:gd name="connsiteX65" fmla="*/ 362267 w 1572768"/>
              <a:gd name="connsiteY65" fmla="*/ 529907 h 2404872"/>
              <a:gd name="connsiteX66" fmla="*/ 419354 w 1572768"/>
              <a:gd name="connsiteY66" fmla="*/ 503301 h 2404872"/>
              <a:gd name="connsiteX67" fmla="*/ 418147 w 1572768"/>
              <a:gd name="connsiteY67" fmla="*/ 459994 h 2404872"/>
              <a:gd name="connsiteX68" fmla="*/ 374904 w 1572768"/>
              <a:gd name="connsiteY68" fmla="*/ 338328 h 2404872"/>
              <a:gd name="connsiteX69" fmla="*/ 384048 w 1572768"/>
              <a:gd name="connsiteY69" fmla="*/ 283464 h 2404872"/>
              <a:gd name="connsiteX70" fmla="*/ 411480 w 1572768"/>
              <a:gd name="connsiteY70" fmla="*/ 228600 h 2404872"/>
              <a:gd name="connsiteX71" fmla="*/ 438912 w 1572768"/>
              <a:gd name="connsiteY71" fmla="*/ 210312 h 2404872"/>
              <a:gd name="connsiteX72" fmla="*/ 457200 w 1572768"/>
              <a:gd name="connsiteY72" fmla="*/ 283464 h 2404872"/>
              <a:gd name="connsiteX73" fmla="*/ 466344 w 1572768"/>
              <a:gd name="connsiteY73" fmla="*/ 356616 h 2404872"/>
              <a:gd name="connsiteX74" fmla="*/ 484632 w 1572768"/>
              <a:gd name="connsiteY74" fmla="*/ 429768 h 2404872"/>
              <a:gd name="connsiteX75" fmla="*/ 512064 w 1572768"/>
              <a:gd name="connsiteY75" fmla="*/ 484632 h 2404872"/>
              <a:gd name="connsiteX76" fmla="*/ 548640 w 1572768"/>
              <a:gd name="connsiteY76" fmla="*/ 539496 h 2404872"/>
              <a:gd name="connsiteX77" fmla="*/ 566928 w 1572768"/>
              <a:gd name="connsiteY77" fmla="*/ 566928 h 2404872"/>
              <a:gd name="connsiteX78" fmla="*/ 576072 w 1572768"/>
              <a:gd name="connsiteY78" fmla="*/ 530352 h 2404872"/>
              <a:gd name="connsiteX79" fmla="*/ 557784 w 1572768"/>
              <a:gd name="connsiteY79" fmla="*/ 347472 h 2404872"/>
              <a:gd name="connsiteX80" fmla="*/ 548640 w 1572768"/>
              <a:gd name="connsiteY80" fmla="*/ 320040 h 2404872"/>
              <a:gd name="connsiteX81" fmla="*/ 539496 w 1572768"/>
              <a:gd name="connsiteY81" fmla="*/ 283464 h 2404872"/>
              <a:gd name="connsiteX82" fmla="*/ 530352 w 1572768"/>
              <a:gd name="connsiteY82" fmla="*/ 256032 h 2404872"/>
              <a:gd name="connsiteX83" fmla="*/ 585216 w 1572768"/>
              <a:gd name="connsiteY83" fmla="*/ 301752 h 2404872"/>
              <a:gd name="connsiteX84" fmla="*/ 667512 w 1572768"/>
              <a:gd name="connsiteY84" fmla="*/ 374904 h 2404872"/>
              <a:gd name="connsiteX85" fmla="*/ 685800 w 1572768"/>
              <a:gd name="connsiteY85" fmla="*/ 411480 h 2404872"/>
              <a:gd name="connsiteX86" fmla="*/ 740664 w 1572768"/>
              <a:gd name="connsiteY86" fmla="*/ 438912 h 2404872"/>
              <a:gd name="connsiteX87" fmla="*/ 768096 w 1572768"/>
              <a:gd name="connsiteY87" fmla="*/ 466344 h 2404872"/>
              <a:gd name="connsiteX88" fmla="*/ 777240 w 1572768"/>
              <a:gd name="connsiteY88" fmla="*/ 493776 h 2404872"/>
              <a:gd name="connsiteX89" fmla="*/ 804672 w 1572768"/>
              <a:gd name="connsiteY89" fmla="*/ 512064 h 2404872"/>
              <a:gd name="connsiteX90" fmla="*/ 795528 w 1572768"/>
              <a:gd name="connsiteY90" fmla="*/ 265176 h 2404872"/>
              <a:gd name="connsiteX91" fmla="*/ 804672 w 1572768"/>
              <a:gd name="connsiteY91" fmla="*/ 210312 h 2404872"/>
              <a:gd name="connsiteX92" fmla="*/ 877824 w 1572768"/>
              <a:gd name="connsiteY92" fmla="*/ 219456 h 2404872"/>
              <a:gd name="connsiteX93" fmla="*/ 896112 w 1572768"/>
              <a:gd name="connsiteY93" fmla="*/ 246888 h 2404872"/>
              <a:gd name="connsiteX94" fmla="*/ 923544 w 1572768"/>
              <a:gd name="connsiteY94" fmla="*/ 256032 h 2404872"/>
              <a:gd name="connsiteX95" fmla="*/ 950976 w 1572768"/>
              <a:gd name="connsiteY95" fmla="*/ 274320 h 2404872"/>
              <a:gd name="connsiteX96" fmla="*/ 969264 w 1572768"/>
              <a:gd name="connsiteY96" fmla="*/ 301752 h 2404872"/>
              <a:gd name="connsiteX97" fmla="*/ 996696 w 1572768"/>
              <a:gd name="connsiteY97" fmla="*/ 310896 h 2404872"/>
              <a:gd name="connsiteX98" fmla="*/ 1005840 w 1572768"/>
              <a:gd name="connsiteY98" fmla="*/ 164592 h 2404872"/>
              <a:gd name="connsiteX99" fmla="*/ 1014984 w 1572768"/>
              <a:gd name="connsiteY99" fmla="*/ 45720 h 2404872"/>
              <a:gd name="connsiteX100" fmla="*/ 1024128 w 1572768"/>
              <a:gd name="connsiteY100" fmla="*/ 18288 h 2404872"/>
              <a:gd name="connsiteX101" fmla="*/ 1051560 w 1572768"/>
              <a:gd name="connsiteY101" fmla="*/ 0 h 2404872"/>
              <a:gd name="connsiteX102" fmla="*/ 1133856 w 1572768"/>
              <a:gd name="connsiteY102" fmla="*/ 18288 h 2404872"/>
              <a:gd name="connsiteX103" fmla="*/ 1170432 w 1572768"/>
              <a:gd name="connsiteY103" fmla="*/ 36576 h 2404872"/>
              <a:gd name="connsiteX0" fmla="*/ 1572768 w 1572768"/>
              <a:gd name="connsiteY0" fmla="*/ 2057400 h 2404872"/>
              <a:gd name="connsiteX1" fmla="*/ 1527048 w 1572768"/>
              <a:gd name="connsiteY1" fmla="*/ 2066544 h 2404872"/>
              <a:gd name="connsiteX2" fmla="*/ 1499616 w 1572768"/>
              <a:gd name="connsiteY2" fmla="*/ 2075688 h 2404872"/>
              <a:gd name="connsiteX3" fmla="*/ 1435608 w 1572768"/>
              <a:gd name="connsiteY3" fmla="*/ 2084832 h 2404872"/>
              <a:gd name="connsiteX4" fmla="*/ 1380744 w 1572768"/>
              <a:gd name="connsiteY4" fmla="*/ 2112264 h 2404872"/>
              <a:gd name="connsiteX5" fmla="*/ 1325880 w 1572768"/>
              <a:gd name="connsiteY5" fmla="*/ 2157984 h 2404872"/>
              <a:gd name="connsiteX6" fmla="*/ 1271016 w 1572768"/>
              <a:gd name="connsiteY6" fmla="*/ 2194560 h 2404872"/>
              <a:gd name="connsiteX7" fmla="*/ 1243584 w 1572768"/>
              <a:gd name="connsiteY7" fmla="*/ 2212848 h 2404872"/>
              <a:gd name="connsiteX8" fmla="*/ 1161288 w 1572768"/>
              <a:gd name="connsiteY8" fmla="*/ 2295144 h 2404872"/>
              <a:gd name="connsiteX9" fmla="*/ 1133856 w 1572768"/>
              <a:gd name="connsiteY9" fmla="*/ 2322576 h 2404872"/>
              <a:gd name="connsiteX10" fmla="*/ 1106424 w 1572768"/>
              <a:gd name="connsiteY10" fmla="*/ 2340864 h 2404872"/>
              <a:gd name="connsiteX11" fmla="*/ 1088136 w 1572768"/>
              <a:gd name="connsiteY11" fmla="*/ 2368296 h 2404872"/>
              <a:gd name="connsiteX12" fmla="*/ 1033272 w 1572768"/>
              <a:gd name="connsiteY12" fmla="*/ 2404872 h 2404872"/>
              <a:gd name="connsiteX13" fmla="*/ 914400 w 1572768"/>
              <a:gd name="connsiteY13" fmla="*/ 2395728 h 2404872"/>
              <a:gd name="connsiteX14" fmla="*/ 886968 w 1572768"/>
              <a:gd name="connsiteY14" fmla="*/ 2368296 h 2404872"/>
              <a:gd name="connsiteX15" fmla="*/ 850392 w 1572768"/>
              <a:gd name="connsiteY15" fmla="*/ 2313432 h 2404872"/>
              <a:gd name="connsiteX16" fmla="*/ 832104 w 1572768"/>
              <a:gd name="connsiteY16" fmla="*/ 2249424 h 2404872"/>
              <a:gd name="connsiteX17" fmla="*/ 813816 w 1572768"/>
              <a:gd name="connsiteY17" fmla="*/ 2194560 h 2404872"/>
              <a:gd name="connsiteX18" fmla="*/ 795528 w 1572768"/>
              <a:gd name="connsiteY18" fmla="*/ 2167128 h 2404872"/>
              <a:gd name="connsiteX19" fmla="*/ 786384 w 1572768"/>
              <a:gd name="connsiteY19" fmla="*/ 2112264 h 2404872"/>
              <a:gd name="connsiteX20" fmla="*/ 777240 w 1572768"/>
              <a:gd name="connsiteY20" fmla="*/ 2084832 h 2404872"/>
              <a:gd name="connsiteX21" fmla="*/ 758952 w 1572768"/>
              <a:gd name="connsiteY21" fmla="*/ 1975104 h 2404872"/>
              <a:gd name="connsiteX22" fmla="*/ 731520 w 1572768"/>
              <a:gd name="connsiteY22" fmla="*/ 1856232 h 2404872"/>
              <a:gd name="connsiteX23" fmla="*/ 713232 w 1572768"/>
              <a:gd name="connsiteY23" fmla="*/ 1828800 h 2404872"/>
              <a:gd name="connsiteX24" fmla="*/ 685800 w 1572768"/>
              <a:gd name="connsiteY24" fmla="*/ 1810512 h 2404872"/>
              <a:gd name="connsiteX25" fmla="*/ 658368 w 1572768"/>
              <a:gd name="connsiteY25" fmla="*/ 1746504 h 2404872"/>
              <a:gd name="connsiteX26" fmla="*/ 649224 w 1572768"/>
              <a:gd name="connsiteY26" fmla="*/ 1719072 h 2404872"/>
              <a:gd name="connsiteX27" fmla="*/ 630936 w 1572768"/>
              <a:gd name="connsiteY27" fmla="*/ 1691640 h 2404872"/>
              <a:gd name="connsiteX28" fmla="*/ 621792 w 1572768"/>
              <a:gd name="connsiteY28" fmla="*/ 1664208 h 2404872"/>
              <a:gd name="connsiteX29" fmla="*/ 576072 w 1572768"/>
              <a:gd name="connsiteY29" fmla="*/ 1609344 h 2404872"/>
              <a:gd name="connsiteX30" fmla="*/ 566928 w 1572768"/>
              <a:gd name="connsiteY30" fmla="*/ 1581912 h 2404872"/>
              <a:gd name="connsiteX31" fmla="*/ 530352 w 1572768"/>
              <a:gd name="connsiteY31" fmla="*/ 1527048 h 2404872"/>
              <a:gd name="connsiteX32" fmla="*/ 502920 w 1572768"/>
              <a:gd name="connsiteY32" fmla="*/ 1472184 h 2404872"/>
              <a:gd name="connsiteX33" fmla="*/ 493776 w 1572768"/>
              <a:gd name="connsiteY33" fmla="*/ 1444752 h 2404872"/>
              <a:gd name="connsiteX34" fmla="*/ 457200 w 1572768"/>
              <a:gd name="connsiteY34" fmla="*/ 1389888 h 2404872"/>
              <a:gd name="connsiteX35" fmla="*/ 438912 w 1572768"/>
              <a:gd name="connsiteY35" fmla="*/ 1316736 h 2404872"/>
              <a:gd name="connsiteX36" fmla="*/ 420624 w 1572768"/>
              <a:gd name="connsiteY36" fmla="*/ 1261872 h 2404872"/>
              <a:gd name="connsiteX37" fmla="*/ 374904 w 1572768"/>
              <a:gd name="connsiteY37" fmla="*/ 786384 h 2404872"/>
              <a:gd name="connsiteX38" fmla="*/ 347472 w 1572768"/>
              <a:gd name="connsiteY38" fmla="*/ 758952 h 2404872"/>
              <a:gd name="connsiteX39" fmla="*/ 301752 w 1572768"/>
              <a:gd name="connsiteY39" fmla="*/ 722376 h 2404872"/>
              <a:gd name="connsiteX40" fmla="*/ 256032 w 1572768"/>
              <a:gd name="connsiteY40" fmla="*/ 676656 h 2404872"/>
              <a:gd name="connsiteX41" fmla="*/ 228600 w 1572768"/>
              <a:gd name="connsiteY41" fmla="*/ 667512 h 2404872"/>
              <a:gd name="connsiteX42" fmla="*/ 173736 w 1572768"/>
              <a:gd name="connsiteY42" fmla="*/ 630936 h 2404872"/>
              <a:gd name="connsiteX43" fmla="*/ 146304 w 1572768"/>
              <a:gd name="connsiteY43" fmla="*/ 612648 h 2404872"/>
              <a:gd name="connsiteX44" fmla="*/ 118872 w 1572768"/>
              <a:gd name="connsiteY44" fmla="*/ 594360 h 2404872"/>
              <a:gd name="connsiteX45" fmla="*/ 73152 w 1572768"/>
              <a:gd name="connsiteY45" fmla="*/ 539496 h 2404872"/>
              <a:gd name="connsiteX46" fmla="*/ 45720 w 1572768"/>
              <a:gd name="connsiteY46" fmla="*/ 512064 h 2404872"/>
              <a:gd name="connsiteX47" fmla="*/ 27432 w 1572768"/>
              <a:gd name="connsiteY47" fmla="*/ 457200 h 2404872"/>
              <a:gd name="connsiteX48" fmla="*/ 18288 w 1572768"/>
              <a:gd name="connsiteY48" fmla="*/ 429768 h 2404872"/>
              <a:gd name="connsiteX49" fmla="*/ 0 w 1572768"/>
              <a:gd name="connsiteY49" fmla="*/ 402336 h 2404872"/>
              <a:gd name="connsiteX50" fmla="*/ 9144 w 1572768"/>
              <a:gd name="connsiteY50" fmla="*/ 182880 h 2404872"/>
              <a:gd name="connsiteX51" fmla="*/ 36576 w 1572768"/>
              <a:gd name="connsiteY51" fmla="*/ 192024 h 2404872"/>
              <a:gd name="connsiteX52" fmla="*/ 91440 w 1572768"/>
              <a:gd name="connsiteY52" fmla="*/ 246888 h 2404872"/>
              <a:gd name="connsiteX53" fmla="*/ 137160 w 1572768"/>
              <a:gd name="connsiteY53" fmla="*/ 301752 h 2404872"/>
              <a:gd name="connsiteX54" fmla="*/ 155448 w 1572768"/>
              <a:gd name="connsiteY54" fmla="*/ 356616 h 2404872"/>
              <a:gd name="connsiteX55" fmla="*/ 192024 w 1572768"/>
              <a:gd name="connsiteY55" fmla="*/ 411480 h 2404872"/>
              <a:gd name="connsiteX56" fmla="*/ 201168 w 1572768"/>
              <a:gd name="connsiteY56" fmla="*/ 438912 h 2404872"/>
              <a:gd name="connsiteX57" fmla="*/ 228600 w 1572768"/>
              <a:gd name="connsiteY57" fmla="*/ 457200 h 2404872"/>
              <a:gd name="connsiteX58" fmla="*/ 265176 w 1572768"/>
              <a:gd name="connsiteY58" fmla="*/ 338328 h 2404872"/>
              <a:gd name="connsiteX59" fmla="*/ 256032 w 1572768"/>
              <a:gd name="connsiteY59" fmla="*/ 310896 h 2404872"/>
              <a:gd name="connsiteX60" fmla="*/ 237744 w 1572768"/>
              <a:gd name="connsiteY60" fmla="*/ 283464 h 2404872"/>
              <a:gd name="connsiteX61" fmla="*/ 292608 w 1572768"/>
              <a:gd name="connsiteY61" fmla="*/ 292608 h 2404872"/>
              <a:gd name="connsiteX62" fmla="*/ 347472 w 1572768"/>
              <a:gd name="connsiteY62" fmla="*/ 329184 h 2404872"/>
              <a:gd name="connsiteX63" fmla="*/ 344742 w 1572768"/>
              <a:gd name="connsiteY63" fmla="*/ 366522 h 2404872"/>
              <a:gd name="connsiteX64" fmla="*/ 365061 w 1572768"/>
              <a:gd name="connsiteY64" fmla="*/ 440881 h 2404872"/>
              <a:gd name="connsiteX65" fmla="*/ 384492 w 1572768"/>
              <a:gd name="connsiteY65" fmla="*/ 496570 h 2404872"/>
              <a:gd name="connsiteX66" fmla="*/ 419354 w 1572768"/>
              <a:gd name="connsiteY66" fmla="*/ 503301 h 2404872"/>
              <a:gd name="connsiteX67" fmla="*/ 418147 w 1572768"/>
              <a:gd name="connsiteY67" fmla="*/ 459994 h 2404872"/>
              <a:gd name="connsiteX68" fmla="*/ 374904 w 1572768"/>
              <a:gd name="connsiteY68" fmla="*/ 338328 h 2404872"/>
              <a:gd name="connsiteX69" fmla="*/ 384048 w 1572768"/>
              <a:gd name="connsiteY69" fmla="*/ 283464 h 2404872"/>
              <a:gd name="connsiteX70" fmla="*/ 411480 w 1572768"/>
              <a:gd name="connsiteY70" fmla="*/ 228600 h 2404872"/>
              <a:gd name="connsiteX71" fmla="*/ 438912 w 1572768"/>
              <a:gd name="connsiteY71" fmla="*/ 210312 h 2404872"/>
              <a:gd name="connsiteX72" fmla="*/ 457200 w 1572768"/>
              <a:gd name="connsiteY72" fmla="*/ 283464 h 2404872"/>
              <a:gd name="connsiteX73" fmla="*/ 466344 w 1572768"/>
              <a:gd name="connsiteY73" fmla="*/ 356616 h 2404872"/>
              <a:gd name="connsiteX74" fmla="*/ 484632 w 1572768"/>
              <a:gd name="connsiteY74" fmla="*/ 429768 h 2404872"/>
              <a:gd name="connsiteX75" fmla="*/ 512064 w 1572768"/>
              <a:gd name="connsiteY75" fmla="*/ 484632 h 2404872"/>
              <a:gd name="connsiteX76" fmla="*/ 548640 w 1572768"/>
              <a:gd name="connsiteY76" fmla="*/ 539496 h 2404872"/>
              <a:gd name="connsiteX77" fmla="*/ 566928 w 1572768"/>
              <a:gd name="connsiteY77" fmla="*/ 566928 h 2404872"/>
              <a:gd name="connsiteX78" fmla="*/ 576072 w 1572768"/>
              <a:gd name="connsiteY78" fmla="*/ 530352 h 2404872"/>
              <a:gd name="connsiteX79" fmla="*/ 557784 w 1572768"/>
              <a:gd name="connsiteY79" fmla="*/ 347472 h 2404872"/>
              <a:gd name="connsiteX80" fmla="*/ 548640 w 1572768"/>
              <a:gd name="connsiteY80" fmla="*/ 320040 h 2404872"/>
              <a:gd name="connsiteX81" fmla="*/ 539496 w 1572768"/>
              <a:gd name="connsiteY81" fmla="*/ 283464 h 2404872"/>
              <a:gd name="connsiteX82" fmla="*/ 530352 w 1572768"/>
              <a:gd name="connsiteY82" fmla="*/ 256032 h 2404872"/>
              <a:gd name="connsiteX83" fmla="*/ 585216 w 1572768"/>
              <a:gd name="connsiteY83" fmla="*/ 301752 h 2404872"/>
              <a:gd name="connsiteX84" fmla="*/ 667512 w 1572768"/>
              <a:gd name="connsiteY84" fmla="*/ 374904 h 2404872"/>
              <a:gd name="connsiteX85" fmla="*/ 685800 w 1572768"/>
              <a:gd name="connsiteY85" fmla="*/ 411480 h 2404872"/>
              <a:gd name="connsiteX86" fmla="*/ 740664 w 1572768"/>
              <a:gd name="connsiteY86" fmla="*/ 438912 h 2404872"/>
              <a:gd name="connsiteX87" fmla="*/ 768096 w 1572768"/>
              <a:gd name="connsiteY87" fmla="*/ 466344 h 2404872"/>
              <a:gd name="connsiteX88" fmla="*/ 777240 w 1572768"/>
              <a:gd name="connsiteY88" fmla="*/ 493776 h 2404872"/>
              <a:gd name="connsiteX89" fmla="*/ 804672 w 1572768"/>
              <a:gd name="connsiteY89" fmla="*/ 512064 h 2404872"/>
              <a:gd name="connsiteX90" fmla="*/ 795528 w 1572768"/>
              <a:gd name="connsiteY90" fmla="*/ 265176 h 2404872"/>
              <a:gd name="connsiteX91" fmla="*/ 804672 w 1572768"/>
              <a:gd name="connsiteY91" fmla="*/ 210312 h 2404872"/>
              <a:gd name="connsiteX92" fmla="*/ 877824 w 1572768"/>
              <a:gd name="connsiteY92" fmla="*/ 219456 h 2404872"/>
              <a:gd name="connsiteX93" fmla="*/ 896112 w 1572768"/>
              <a:gd name="connsiteY93" fmla="*/ 246888 h 2404872"/>
              <a:gd name="connsiteX94" fmla="*/ 923544 w 1572768"/>
              <a:gd name="connsiteY94" fmla="*/ 256032 h 2404872"/>
              <a:gd name="connsiteX95" fmla="*/ 950976 w 1572768"/>
              <a:gd name="connsiteY95" fmla="*/ 274320 h 2404872"/>
              <a:gd name="connsiteX96" fmla="*/ 969264 w 1572768"/>
              <a:gd name="connsiteY96" fmla="*/ 301752 h 2404872"/>
              <a:gd name="connsiteX97" fmla="*/ 996696 w 1572768"/>
              <a:gd name="connsiteY97" fmla="*/ 310896 h 2404872"/>
              <a:gd name="connsiteX98" fmla="*/ 1005840 w 1572768"/>
              <a:gd name="connsiteY98" fmla="*/ 164592 h 2404872"/>
              <a:gd name="connsiteX99" fmla="*/ 1014984 w 1572768"/>
              <a:gd name="connsiteY99" fmla="*/ 45720 h 2404872"/>
              <a:gd name="connsiteX100" fmla="*/ 1024128 w 1572768"/>
              <a:gd name="connsiteY100" fmla="*/ 18288 h 2404872"/>
              <a:gd name="connsiteX101" fmla="*/ 1051560 w 1572768"/>
              <a:gd name="connsiteY101" fmla="*/ 0 h 2404872"/>
              <a:gd name="connsiteX102" fmla="*/ 1133856 w 1572768"/>
              <a:gd name="connsiteY102" fmla="*/ 18288 h 2404872"/>
              <a:gd name="connsiteX103" fmla="*/ 1170432 w 1572768"/>
              <a:gd name="connsiteY103" fmla="*/ 36576 h 2404872"/>
              <a:gd name="connsiteX0" fmla="*/ 1572768 w 1572768"/>
              <a:gd name="connsiteY0" fmla="*/ 2057400 h 2404872"/>
              <a:gd name="connsiteX1" fmla="*/ 1527048 w 1572768"/>
              <a:gd name="connsiteY1" fmla="*/ 2066544 h 2404872"/>
              <a:gd name="connsiteX2" fmla="*/ 1499616 w 1572768"/>
              <a:gd name="connsiteY2" fmla="*/ 2075688 h 2404872"/>
              <a:gd name="connsiteX3" fmla="*/ 1435608 w 1572768"/>
              <a:gd name="connsiteY3" fmla="*/ 2084832 h 2404872"/>
              <a:gd name="connsiteX4" fmla="*/ 1380744 w 1572768"/>
              <a:gd name="connsiteY4" fmla="*/ 2112264 h 2404872"/>
              <a:gd name="connsiteX5" fmla="*/ 1325880 w 1572768"/>
              <a:gd name="connsiteY5" fmla="*/ 2157984 h 2404872"/>
              <a:gd name="connsiteX6" fmla="*/ 1271016 w 1572768"/>
              <a:gd name="connsiteY6" fmla="*/ 2194560 h 2404872"/>
              <a:gd name="connsiteX7" fmla="*/ 1243584 w 1572768"/>
              <a:gd name="connsiteY7" fmla="*/ 2212848 h 2404872"/>
              <a:gd name="connsiteX8" fmla="*/ 1161288 w 1572768"/>
              <a:gd name="connsiteY8" fmla="*/ 2295144 h 2404872"/>
              <a:gd name="connsiteX9" fmla="*/ 1133856 w 1572768"/>
              <a:gd name="connsiteY9" fmla="*/ 2322576 h 2404872"/>
              <a:gd name="connsiteX10" fmla="*/ 1106424 w 1572768"/>
              <a:gd name="connsiteY10" fmla="*/ 2340864 h 2404872"/>
              <a:gd name="connsiteX11" fmla="*/ 1088136 w 1572768"/>
              <a:gd name="connsiteY11" fmla="*/ 2368296 h 2404872"/>
              <a:gd name="connsiteX12" fmla="*/ 1033272 w 1572768"/>
              <a:gd name="connsiteY12" fmla="*/ 2404872 h 2404872"/>
              <a:gd name="connsiteX13" fmla="*/ 914400 w 1572768"/>
              <a:gd name="connsiteY13" fmla="*/ 2395728 h 2404872"/>
              <a:gd name="connsiteX14" fmla="*/ 886968 w 1572768"/>
              <a:gd name="connsiteY14" fmla="*/ 2368296 h 2404872"/>
              <a:gd name="connsiteX15" fmla="*/ 850392 w 1572768"/>
              <a:gd name="connsiteY15" fmla="*/ 2313432 h 2404872"/>
              <a:gd name="connsiteX16" fmla="*/ 832104 w 1572768"/>
              <a:gd name="connsiteY16" fmla="*/ 2249424 h 2404872"/>
              <a:gd name="connsiteX17" fmla="*/ 813816 w 1572768"/>
              <a:gd name="connsiteY17" fmla="*/ 2194560 h 2404872"/>
              <a:gd name="connsiteX18" fmla="*/ 795528 w 1572768"/>
              <a:gd name="connsiteY18" fmla="*/ 2167128 h 2404872"/>
              <a:gd name="connsiteX19" fmla="*/ 786384 w 1572768"/>
              <a:gd name="connsiteY19" fmla="*/ 2112264 h 2404872"/>
              <a:gd name="connsiteX20" fmla="*/ 777240 w 1572768"/>
              <a:gd name="connsiteY20" fmla="*/ 2084832 h 2404872"/>
              <a:gd name="connsiteX21" fmla="*/ 758952 w 1572768"/>
              <a:gd name="connsiteY21" fmla="*/ 1975104 h 2404872"/>
              <a:gd name="connsiteX22" fmla="*/ 731520 w 1572768"/>
              <a:gd name="connsiteY22" fmla="*/ 1856232 h 2404872"/>
              <a:gd name="connsiteX23" fmla="*/ 713232 w 1572768"/>
              <a:gd name="connsiteY23" fmla="*/ 1828800 h 2404872"/>
              <a:gd name="connsiteX24" fmla="*/ 685800 w 1572768"/>
              <a:gd name="connsiteY24" fmla="*/ 1810512 h 2404872"/>
              <a:gd name="connsiteX25" fmla="*/ 658368 w 1572768"/>
              <a:gd name="connsiteY25" fmla="*/ 1746504 h 2404872"/>
              <a:gd name="connsiteX26" fmla="*/ 649224 w 1572768"/>
              <a:gd name="connsiteY26" fmla="*/ 1719072 h 2404872"/>
              <a:gd name="connsiteX27" fmla="*/ 630936 w 1572768"/>
              <a:gd name="connsiteY27" fmla="*/ 1691640 h 2404872"/>
              <a:gd name="connsiteX28" fmla="*/ 621792 w 1572768"/>
              <a:gd name="connsiteY28" fmla="*/ 1664208 h 2404872"/>
              <a:gd name="connsiteX29" fmla="*/ 576072 w 1572768"/>
              <a:gd name="connsiteY29" fmla="*/ 1609344 h 2404872"/>
              <a:gd name="connsiteX30" fmla="*/ 566928 w 1572768"/>
              <a:gd name="connsiteY30" fmla="*/ 1581912 h 2404872"/>
              <a:gd name="connsiteX31" fmla="*/ 530352 w 1572768"/>
              <a:gd name="connsiteY31" fmla="*/ 1527048 h 2404872"/>
              <a:gd name="connsiteX32" fmla="*/ 502920 w 1572768"/>
              <a:gd name="connsiteY32" fmla="*/ 1472184 h 2404872"/>
              <a:gd name="connsiteX33" fmla="*/ 493776 w 1572768"/>
              <a:gd name="connsiteY33" fmla="*/ 1444752 h 2404872"/>
              <a:gd name="connsiteX34" fmla="*/ 457200 w 1572768"/>
              <a:gd name="connsiteY34" fmla="*/ 1389888 h 2404872"/>
              <a:gd name="connsiteX35" fmla="*/ 438912 w 1572768"/>
              <a:gd name="connsiteY35" fmla="*/ 1316736 h 2404872"/>
              <a:gd name="connsiteX36" fmla="*/ 420624 w 1572768"/>
              <a:gd name="connsiteY36" fmla="*/ 1261872 h 2404872"/>
              <a:gd name="connsiteX37" fmla="*/ 374904 w 1572768"/>
              <a:gd name="connsiteY37" fmla="*/ 786384 h 2404872"/>
              <a:gd name="connsiteX38" fmla="*/ 347472 w 1572768"/>
              <a:gd name="connsiteY38" fmla="*/ 758952 h 2404872"/>
              <a:gd name="connsiteX39" fmla="*/ 301752 w 1572768"/>
              <a:gd name="connsiteY39" fmla="*/ 722376 h 2404872"/>
              <a:gd name="connsiteX40" fmla="*/ 256032 w 1572768"/>
              <a:gd name="connsiteY40" fmla="*/ 676656 h 2404872"/>
              <a:gd name="connsiteX41" fmla="*/ 228600 w 1572768"/>
              <a:gd name="connsiteY41" fmla="*/ 667512 h 2404872"/>
              <a:gd name="connsiteX42" fmla="*/ 173736 w 1572768"/>
              <a:gd name="connsiteY42" fmla="*/ 630936 h 2404872"/>
              <a:gd name="connsiteX43" fmla="*/ 146304 w 1572768"/>
              <a:gd name="connsiteY43" fmla="*/ 612648 h 2404872"/>
              <a:gd name="connsiteX44" fmla="*/ 118872 w 1572768"/>
              <a:gd name="connsiteY44" fmla="*/ 594360 h 2404872"/>
              <a:gd name="connsiteX45" fmla="*/ 73152 w 1572768"/>
              <a:gd name="connsiteY45" fmla="*/ 539496 h 2404872"/>
              <a:gd name="connsiteX46" fmla="*/ 45720 w 1572768"/>
              <a:gd name="connsiteY46" fmla="*/ 512064 h 2404872"/>
              <a:gd name="connsiteX47" fmla="*/ 27432 w 1572768"/>
              <a:gd name="connsiteY47" fmla="*/ 457200 h 2404872"/>
              <a:gd name="connsiteX48" fmla="*/ 18288 w 1572768"/>
              <a:gd name="connsiteY48" fmla="*/ 429768 h 2404872"/>
              <a:gd name="connsiteX49" fmla="*/ 0 w 1572768"/>
              <a:gd name="connsiteY49" fmla="*/ 402336 h 2404872"/>
              <a:gd name="connsiteX50" fmla="*/ 9144 w 1572768"/>
              <a:gd name="connsiteY50" fmla="*/ 182880 h 2404872"/>
              <a:gd name="connsiteX51" fmla="*/ 36576 w 1572768"/>
              <a:gd name="connsiteY51" fmla="*/ 192024 h 2404872"/>
              <a:gd name="connsiteX52" fmla="*/ 91440 w 1572768"/>
              <a:gd name="connsiteY52" fmla="*/ 246888 h 2404872"/>
              <a:gd name="connsiteX53" fmla="*/ 137160 w 1572768"/>
              <a:gd name="connsiteY53" fmla="*/ 301752 h 2404872"/>
              <a:gd name="connsiteX54" fmla="*/ 155448 w 1572768"/>
              <a:gd name="connsiteY54" fmla="*/ 356616 h 2404872"/>
              <a:gd name="connsiteX55" fmla="*/ 192024 w 1572768"/>
              <a:gd name="connsiteY55" fmla="*/ 411480 h 2404872"/>
              <a:gd name="connsiteX56" fmla="*/ 201168 w 1572768"/>
              <a:gd name="connsiteY56" fmla="*/ 438912 h 2404872"/>
              <a:gd name="connsiteX57" fmla="*/ 228600 w 1572768"/>
              <a:gd name="connsiteY57" fmla="*/ 457200 h 2404872"/>
              <a:gd name="connsiteX58" fmla="*/ 265176 w 1572768"/>
              <a:gd name="connsiteY58" fmla="*/ 338328 h 2404872"/>
              <a:gd name="connsiteX59" fmla="*/ 256032 w 1572768"/>
              <a:gd name="connsiteY59" fmla="*/ 310896 h 2404872"/>
              <a:gd name="connsiteX60" fmla="*/ 237744 w 1572768"/>
              <a:gd name="connsiteY60" fmla="*/ 283464 h 2404872"/>
              <a:gd name="connsiteX61" fmla="*/ 292608 w 1572768"/>
              <a:gd name="connsiteY61" fmla="*/ 292608 h 2404872"/>
              <a:gd name="connsiteX62" fmla="*/ 331597 w 1572768"/>
              <a:gd name="connsiteY62" fmla="*/ 308546 h 2404872"/>
              <a:gd name="connsiteX63" fmla="*/ 344742 w 1572768"/>
              <a:gd name="connsiteY63" fmla="*/ 366522 h 2404872"/>
              <a:gd name="connsiteX64" fmla="*/ 365061 w 1572768"/>
              <a:gd name="connsiteY64" fmla="*/ 440881 h 2404872"/>
              <a:gd name="connsiteX65" fmla="*/ 384492 w 1572768"/>
              <a:gd name="connsiteY65" fmla="*/ 496570 h 2404872"/>
              <a:gd name="connsiteX66" fmla="*/ 419354 w 1572768"/>
              <a:gd name="connsiteY66" fmla="*/ 503301 h 2404872"/>
              <a:gd name="connsiteX67" fmla="*/ 418147 w 1572768"/>
              <a:gd name="connsiteY67" fmla="*/ 459994 h 2404872"/>
              <a:gd name="connsiteX68" fmla="*/ 374904 w 1572768"/>
              <a:gd name="connsiteY68" fmla="*/ 338328 h 2404872"/>
              <a:gd name="connsiteX69" fmla="*/ 384048 w 1572768"/>
              <a:gd name="connsiteY69" fmla="*/ 283464 h 2404872"/>
              <a:gd name="connsiteX70" fmla="*/ 411480 w 1572768"/>
              <a:gd name="connsiteY70" fmla="*/ 228600 h 2404872"/>
              <a:gd name="connsiteX71" fmla="*/ 438912 w 1572768"/>
              <a:gd name="connsiteY71" fmla="*/ 210312 h 2404872"/>
              <a:gd name="connsiteX72" fmla="*/ 457200 w 1572768"/>
              <a:gd name="connsiteY72" fmla="*/ 283464 h 2404872"/>
              <a:gd name="connsiteX73" fmla="*/ 466344 w 1572768"/>
              <a:gd name="connsiteY73" fmla="*/ 356616 h 2404872"/>
              <a:gd name="connsiteX74" fmla="*/ 484632 w 1572768"/>
              <a:gd name="connsiteY74" fmla="*/ 429768 h 2404872"/>
              <a:gd name="connsiteX75" fmla="*/ 512064 w 1572768"/>
              <a:gd name="connsiteY75" fmla="*/ 484632 h 2404872"/>
              <a:gd name="connsiteX76" fmla="*/ 548640 w 1572768"/>
              <a:gd name="connsiteY76" fmla="*/ 539496 h 2404872"/>
              <a:gd name="connsiteX77" fmla="*/ 566928 w 1572768"/>
              <a:gd name="connsiteY77" fmla="*/ 566928 h 2404872"/>
              <a:gd name="connsiteX78" fmla="*/ 576072 w 1572768"/>
              <a:gd name="connsiteY78" fmla="*/ 530352 h 2404872"/>
              <a:gd name="connsiteX79" fmla="*/ 557784 w 1572768"/>
              <a:gd name="connsiteY79" fmla="*/ 347472 h 2404872"/>
              <a:gd name="connsiteX80" fmla="*/ 548640 w 1572768"/>
              <a:gd name="connsiteY80" fmla="*/ 320040 h 2404872"/>
              <a:gd name="connsiteX81" fmla="*/ 539496 w 1572768"/>
              <a:gd name="connsiteY81" fmla="*/ 283464 h 2404872"/>
              <a:gd name="connsiteX82" fmla="*/ 530352 w 1572768"/>
              <a:gd name="connsiteY82" fmla="*/ 256032 h 2404872"/>
              <a:gd name="connsiteX83" fmla="*/ 585216 w 1572768"/>
              <a:gd name="connsiteY83" fmla="*/ 301752 h 2404872"/>
              <a:gd name="connsiteX84" fmla="*/ 667512 w 1572768"/>
              <a:gd name="connsiteY84" fmla="*/ 374904 h 2404872"/>
              <a:gd name="connsiteX85" fmla="*/ 685800 w 1572768"/>
              <a:gd name="connsiteY85" fmla="*/ 411480 h 2404872"/>
              <a:gd name="connsiteX86" fmla="*/ 740664 w 1572768"/>
              <a:gd name="connsiteY86" fmla="*/ 438912 h 2404872"/>
              <a:gd name="connsiteX87" fmla="*/ 768096 w 1572768"/>
              <a:gd name="connsiteY87" fmla="*/ 466344 h 2404872"/>
              <a:gd name="connsiteX88" fmla="*/ 777240 w 1572768"/>
              <a:gd name="connsiteY88" fmla="*/ 493776 h 2404872"/>
              <a:gd name="connsiteX89" fmla="*/ 804672 w 1572768"/>
              <a:gd name="connsiteY89" fmla="*/ 512064 h 2404872"/>
              <a:gd name="connsiteX90" fmla="*/ 795528 w 1572768"/>
              <a:gd name="connsiteY90" fmla="*/ 265176 h 2404872"/>
              <a:gd name="connsiteX91" fmla="*/ 804672 w 1572768"/>
              <a:gd name="connsiteY91" fmla="*/ 210312 h 2404872"/>
              <a:gd name="connsiteX92" fmla="*/ 877824 w 1572768"/>
              <a:gd name="connsiteY92" fmla="*/ 219456 h 2404872"/>
              <a:gd name="connsiteX93" fmla="*/ 896112 w 1572768"/>
              <a:gd name="connsiteY93" fmla="*/ 246888 h 2404872"/>
              <a:gd name="connsiteX94" fmla="*/ 923544 w 1572768"/>
              <a:gd name="connsiteY94" fmla="*/ 256032 h 2404872"/>
              <a:gd name="connsiteX95" fmla="*/ 950976 w 1572768"/>
              <a:gd name="connsiteY95" fmla="*/ 274320 h 2404872"/>
              <a:gd name="connsiteX96" fmla="*/ 969264 w 1572768"/>
              <a:gd name="connsiteY96" fmla="*/ 301752 h 2404872"/>
              <a:gd name="connsiteX97" fmla="*/ 996696 w 1572768"/>
              <a:gd name="connsiteY97" fmla="*/ 310896 h 2404872"/>
              <a:gd name="connsiteX98" fmla="*/ 1005840 w 1572768"/>
              <a:gd name="connsiteY98" fmla="*/ 164592 h 2404872"/>
              <a:gd name="connsiteX99" fmla="*/ 1014984 w 1572768"/>
              <a:gd name="connsiteY99" fmla="*/ 45720 h 2404872"/>
              <a:gd name="connsiteX100" fmla="*/ 1024128 w 1572768"/>
              <a:gd name="connsiteY100" fmla="*/ 18288 h 2404872"/>
              <a:gd name="connsiteX101" fmla="*/ 1051560 w 1572768"/>
              <a:gd name="connsiteY101" fmla="*/ 0 h 2404872"/>
              <a:gd name="connsiteX102" fmla="*/ 1133856 w 1572768"/>
              <a:gd name="connsiteY102" fmla="*/ 18288 h 2404872"/>
              <a:gd name="connsiteX103" fmla="*/ 1170432 w 1572768"/>
              <a:gd name="connsiteY103" fmla="*/ 36576 h 2404872"/>
              <a:gd name="connsiteX0" fmla="*/ 1572768 w 1572768"/>
              <a:gd name="connsiteY0" fmla="*/ 2057400 h 2404872"/>
              <a:gd name="connsiteX1" fmla="*/ 1527048 w 1572768"/>
              <a:gd name="connsiteY1" fmla="*/ 2066544 h 2404872"/>
              <a:gd name="connsiteX2" fmla="*/ 1499616 w 1572768"/>
              <a:gd name="connsiteY2" fmla="*/ 2075688 h 2404872"/>
              <a:gd name="connsiteX3" fmla="*/ 1435608 w 1572768"/>
              <a:gd name="connsiteY3" fmla="*/ 2084832 h 2404872"/>
              <a:gd name="connsiteX4" fmla="*/ 1380744 w 1572768"/>
              <a:gd name="connsiteY4" fmla="*/ 2112264 h 2404872"/>
              <a:gd name="connsiteX5" fmla="*/ 1325880 w 1572768"/>
              <a:gd name="connsiteY5" fmla="*/ 2157984 h 2404872"/>
              <a:gd name="connsiteX6" fmla="*/ 1271016 w 1572768"/>
              <a:gd name="connsiteY6" fmla="*/ 2194560 h 2404872"/>
              <a:gd name="connsiteX7" fmla="*/ 1243584 w 1572768"/>
              <a:gd name="connsiteY7" fmla="*/ 2212848 h 2404872"/>
              <a:gd name="connsiteX8" fmla="*/ 1161288 w 1572768"/>
              <a:gd name="connsiteY8" fmla="*/ 2295144 h 2404872"/>
              <a:gd name="connsiteX9" fmla="*/ 1133856 w 1572768"/>
              <a:gd name="connsiteY9" fmla="*/ 2322576 h 2404872"/>
              <a:gd name="connsiteX10" fmla="*/ 1106424 w 1572768"/>
              <a:gd name="connsiteY10" fmla="*/ 2340864 h 2404872"/>
              <a:gd name="connsiteX11" fmla="*/ 1088136 w 1572768"/>
              <a:gd name="connsiteY11" fmla="*/ 2368296 h 2404872"/>
              <a:gd name="connsiteX12" fmla="*/ 1033272 w 1572768"/>
              <a:gd name="connsiteY12" fmla="*/ 2404872 h 2404872"/>
              <a:gd name="connsiteX13" fmla="*/ 914400 w 1572768"/>
              <a:gd name="connsiteY13" fmla="*/ 2395728 h 2404872"/>
              <a:gd name="connsiteX14" fmla="*/ 886968 w 1572768"/>
              <a:gd name="connsiteY14" fmla="*/ 2368296 h 2404872"/>
              <a:gd name="connsiteX15" fmla="*/ 850392 w 1572768"/>
              <a:gd name="connsiteY15" fmla="*/ 2313432 h 2404872"/>
              <a:gd name="connsiteX16" fmla="*/ 832104 w 1572768"/>
              <a:gd name="connsiteY16" fmla="*/ 2249424 h 2404872"/>
              <a:gd name="connsiteX17" fmla="*/ 813816 w 1572768"/>
              <a:gd name="connsiteY17" fmla="*/ 2194560 h 2404872"/>
              <a:gd name="connsiteX18" fmla="*/ 795528 w 1572768"/>
              <a:gd name="connsiteY18" fmla="*/ 2167128 h 2404872"/>
              <a:gd name="connsiteX19" fmla="*/ 786384 w 1572768"/>
              <a:gd name="connsiteY19" fmla="*/ 2112264 h 2404872"/>
              <a:gd name="connsiteX20" fmla="*/ 777240 w 1572768"/>
              <a:gd name="connsiteY20" fmla="*/ 2084832 h 2404872"/>
              <a:gd name="connsiteX21" fmla="*/ 758952 w 1572768"/>
              <a:gd name="connsiteY21" fmla="*/ 1975104 h 2404872"/>
              <a:gd name="connsiteX22" fmla="*/ 731520 w 1572768"/>
              <a:gd name="connsiteY22" fmla="*/ 1856232 h 2404872"/>
              <a:gd name="connsiteX23" fmla="*/ 713232 w 1572768"/>
              <a:gd name="connsiteY23" fmla="*/ 1828800 h 2404872"/>
              <a:gd name="connsiteX24" fmla="*/ 685800 w 1572768"/>
              <a:gd name="connsiteY24" fmla="*/ 1810512 h 2404872"/>
              <a:gd name="connsiteX25" fmla="*/ 658368 w 1572768"/>
              <a:gd name="connsiteY25" fmla="*/ 1746504 h 2404872"/>
              <a:gd name="connsiteX26" fmla="*/ 649224 w 1572768"/>
              <a:gd name="connsiteY26" fmla="*/ 1719072 h 2404872"/>
              <a:gd name="connsiteX27" fmla="*/ 630936 w 1572768"/>
              <a:gd name="connsiteY27" fmla="*/ 1691640 h 2404872"/>
              <a:gd name="connsiteX28" fmla="*/ 621792 w 1572768"/>
              <a:gd name="connsiteY28" fmla="*/ 1664208 h 2404872"/>
              <a:gd name="connsiteX29" fmla="*/ 576072 w 1572768"/>
              <a:gd name="connsiteY29" fmla="*/ 1609344 h 2404872"/>
              <a:gd name="connsiteX30" fmla="*/ 566928 w 1572768"/>
              <a:gd name="connsiteY30" fmla="*/ 1581912 h 2404872"/>
              <a:gd name="connsiteX31" fmla="*/ 530352 w 1572768"/>
              <a:gd name="connsiteY31" fmla="*/ 1527048 h 2404872"/>
              <a:gd name="connsiteX32" fmla="*/ 502920 w 1572768"/>
              <a:gd name="connsiteY32" fmla="*/ 1472184 h 2404872"/>
              <a:gd name="connsiteX33" fmla="*/ 493776 w 1572768"/>
              <a:gd name="connsiteY33" fmla="*/ 1444752 h 2404872"/>
              <a:gd name="connsiteX34" fmla="*/ 457200 w 1572768"/>
              <a:gd name="connsiteY34" fmla="*/ 1389888 h 2404872"/>
              <a:gd name="connsiteX35" fmla="*/ 438912 w 1572768"/>
              <a:gd name="connsiteY35" fmla="*/ 1316736 h 2404872"/>
              <a:gd name="connsiteX36" fmla="*/ 420624 w 1572768"/>
              <a:gd name="connsiteY36" fmla="*/ 1261872 h 2404872"/>
              <a:gd name="connsiteX37" fmla="*/ 374904 w 1572768"/>
              <a:gd name="connsiteY37" fmla="*/ 786384 h 2404872"/>
              <a:gd name="connsiteX38" fmla="*/ 347472 w 1572768"/>
              <a:gd name="connsiteY38" fmla="*/ 758952 h 2404872"/>
              <a:gd name="connsiteX39" fmla="*/ 301752 w 1572768"/>
              <a:gd name="connsiteY39" fmla="*/ 722376 h 2404872"/>
              <a:gd name="connsiteX40" fmla="*/ 256032 w 1572768"/>
              <a:gd name="connsiteY40" fmla="*/ 676656 h 2404872"/>
              <a:gd name="connsiteX41" fmla="*/ 228600 w 1572768"/>
              <a:gd name="connsiteY41" fmla="*/ 667512 h 2404872"/>
              <a:gd name="connsiteX42" fmla="*/ 173736 w 1572768"/>
              <a:gd name="connsiteY42" fmla="*/ 630936 h 2404872"/>
              <a:gd name="connsiteX43" fmla="*/ 146304 w 1572768"/>
              <a:gd name="connsiteY43" fmla="*/ 612648 h 2404872"/>
              <a:gd name="connsiteX44" fmla="*/ 118872 w 1572768"/>
              <a:gd name="connsiteY44" fmla="*/ 594360 h 2404872"/>
              <a:gd name="connsiteX45" fmla="*/ 73152 w 1572768"/>
              <a:gd name="connsiteY45" fmla="*/ 539496 h 2404872"/>
              <a:gd name="connsiteX46" fmla="*/ 45720 w 1572768"/>
              <a:gd name="connsiteY46" fmla="*/ 512064 h 2404872"/>
              <a:gd name="connsiteX47" fmla="*/ 27432 w 1572768"/>
              <a:gd name="connsiteY47" fmla="*/ 457200 h 2404872"/>
              <a:gd name="connsiteX48" fmla="*/ 18288 w 1572768"/>
              <a:gd name="connsiteY48" fmla="*/ 429768 h 2404872"/>
              <a:gd name="connsiteX49" fmla="*/ 0 w 1572768"/>
              <a:gd name="connsiteY49" fmla="*/ 402336 h 2404872"/>
              <a:gd name="connsiteX50" fmla="*/ 9144 w 1572768"/>
              <a:gd name="connsiteY50" fmla="*/ 182880 h 2404872"/>
              <a:gd name="connsiteX51" fmla="*/ 36576 w 1572768"/>
              <a:gd name="connsiteY51" fmla="*/ 192024 h 2404872"/>
              <a:gd name="connsiteX52" fmla="*/ 91440 w 1572768"/>
              <a:gd name="connsiteY52" fmla="*/ 246888 h 2404872"/>
              <a:gd name="connsiteX53" fmla="*/ 137160 w 1572768"/>
              <a:gd name="connsiteY53" fmla="*/ 301752 h 2404872"/>
              <a:gd name="connsiteX54" fmla="*/ 155448 w 1572768"/>
              <a:gd name="connsiteY54" fmla="*/ 356616 h 2404872"/>
              <a:gd name="connsiteX55" fmla="*/ 192024 w 1572768"/>
              <a:gd name="connsiteY55" fmla="*/ 411480 h 2404872"/>
              <a:gd name="connsiteX56" fmla="*/ 201168 w 1572768"/>
              <a:gd name="connsiteY56" fmla="*/ 438912 h 2404872"/>
              <a:gd name="connsiteX57" fmla="*/ 228600 w 1572768"/>
              <a:gd name="connsiteY57" fmla="*/ 457200 h 2404872"/>
              <a:gd name="connsiteX58" fmla="*/ 265176 w 1572768"/>
              <a:gd name="connsiteY58" fmla="*/ 338328 h 2404872"/>
              <a:gd name="connsiteX59" fmla="*/ 256032 w 1572768"/>
              <a:gd name="connsiteY59" fmla="*/ 310896 h 2404872"/>
              <a:gd name="connsiteX60" fmla="*/ 237744 w 1572768"/>
              <a:gd name="connsiteY60" fmla="*/ 283464 h 2404872"/>
              <a:gd name="connsiteX61" fmla="*/ 292608 w 1572768"/>
              <a:gd name="connsiteY61" fmla="*/ 292608 h 2404872"/>
              <a:gd name="connsiteX62" fmla="*/ 317310 w 1572768"/>
              <a:gd name="connsiteY62" fmla="*/ 327596 h 2404872"/>
              <a:gd name="connsiteX63" fmla="*/ 344742 w 1572768"/>
              <a:gd name="connsiteY63" fmla="*/ 366522 h 2404872"/>
              <a:gd name="connsiteX64" fmla="*/ 365061 w 1572768"/>
              <a:gd name="connsiteY64" fmla="*/ 440881 h 2404872"/>
              <a:gd name="connsiteX65" fmla="*/ 384492 w 1572768"/>
              <a:gd name="connsiteY65" fmla="*/ 496570 h 2404872"/>
              <a:gd name="connsiteX66" fmla="*/ 419354 w 1572768"/>
              <a:gd name="connsiteY66" fmla="*/ 503301 h 2404872"/>
              <a:gd name="connsiteX67" fmla="*/ 418147 w 1572768"/>
              <a:gd name="connsiteY67" fmla="*/ 459994 h 2404872"/>
              <a:gd name="connsiteX68" fmla="*/ 374904 w 1572768"/>
              <a:gd name="connsiteY68" fmla="*/ 338328 h 2404872"/>
              <a:gd name="connsiteX69" fmla="*/ 384048 w 1572768"/>
              <a:gd name="connsiteY69" fmla="*/ 283464 h 2404872"/>
              <a:gd name="connsiteX70" fmla="*/ 411480 w 1572768"/>
              <a:gd name="connsiteY70" fmla="*/ 228600 h 2404872"/>
              <a:gd name="connsiteX71" fmla="*/ 438912 w 1572768"/>
              <a:gd name="connsiteY71" fmla="*/ 210312 h 2404872"/>
              <a:gd name="connsiteX72" fmla="*/ 457200 w 1572768"/>
              <a:gd name="connsiteY72" fmla="*/ 283464 h 2404872"/>
              <a:gd name="connsiteX73" fmla="*/ 466344 w 1572768"/>
              <a:gd name="connsiteY73" fmla="*/ 356616 h 2404872"/>
              <a:gd name="connsiteX74" fmla="*/ 484632 w 1572768"/>
              <a:gd name="connsiteY74" fmla="*/ 429768 h 2404872"/>
              <a:gd name="connsiteX75" fmla="*/ 512064 w 1572768"/>
              <a:gd name="connsiteY75" fmla="*/ 484632 h 2404872"/>
              <a:gd name="connsiteX76" fmla="*/ 548640 w 1572768"/>
              <a:gd name="connsiteY76" fmla="*/ 539496 h 2404872"/>
              <a:gd name="connsiteX77" fmla="*/ 566928 w 1572768"/>
              <a:gd name="connsiteY77" fmla="*/ 566928 h 2404872"/>
              <a:gd name="connsiteX78" fmla="*/ 576072 w 1572768"/>
              <a:gd name="connsiteY78" fmla="*/ 530352 h 2404872"/>
              <a:gd name="connsiteX79" fmla="*/ 557784 w 1572768"/>
              <a:gd name="connsiteY79" fmla="*/ 347472 h 2404872"/>
              <a:gd name="connsiteX80" fmla="*/ 548640 w 1572768"/>
              <a:gd name="connsiteY80" fmla="*/ 320040 h 2404872"/>
              <a:gd name="connsiteX81" fmla="*/ 539496 w 1572768"/>
              <a:gd name="connsiteY81" fmla="*/ 283464 h 2404872"/>
              <a:gd name="connsiteX82" fmla="*/ 530352 w 1572768"/>
              <a:gd name="connsiteY82" fmla="*/ 256032 h 2404872"/>
              <a:gd name="connsiteX83" fmla="*/ 585216 w 1572768"/>
              <a:gd name="connsiteY83" fmla="*/ 301752 h 2404872"/>
              <a:gd name="connsiteX84" fmla="*/ 667512 w 1572768"/>
              <a:gd name="connsiteY84" fmla="*/ 374904 h 2404872"/>
              <a:gd name="connsiteX85" fmla="*/ 685800 w 1572768"/>
              <a:gd name="connsiteY85" fmla="*/ 411480 h 2404872"/>
              <a:gd name="connsiteX86" fmla="*/ 740664 w 1572768"/>
              <a:gd name="connsiteY86" fmla="*/ 438912 h 2404872"/>
              <a:gd name="connsiteX87" fmla="*/ 768096 w 1572768"/>
              <a:gd name="connsiteY87" fmla="*/ 466344 h 2404872"/>
              <a:gd name="connsiteX88" fmla="*/ 777240 w 1572768"/>
              <a:gd name="connsiteY88" fmla="*/ 493776 h 2404872"/>
              <a:gd name="connsiteX89" fmla="*/ 804672 w 1572768"/>
              <a:gd name="connsiteY89" fmla="*/ 512064 h 2404872"/>
              <a:gd name="connsiteX90" fmla="*/ 795528 w 1572768"/>
              <a:gd name="connsiteY90" fmla="*/ 265176 h 2404872"/>
              <a:gd name="connsiteX91" fmla="*/ 804672 w 1572768"/>
              <a:gd name="connsiteY91" fmla="*/ 210312 h 2404872"/>
              <a:gd name="connsiteX92" fmla="*/ 877824 w 1572768"/>
              <a:gd name="connsiteY92" fmla="*/ 219456 h 2404872"/>
              <a:gd name="connsiteX93" fmla="*/ 896112 w 1572768"/>
              <a:gd name="connsiteY93" fmla="*/ 246888 h 2404872"/>
              <a:gd name="connsiteX94" fmla="*/ 923544 w 1572768"/>
              <a:gd name="connsiteY94" fmla="*/ 256032 h 2404872"/>
              <a:gd name="connsiteX95" fmla="*/ 950976 w 1572768"/>
              <a:gd name="connsiteY95" fmla="*/ 274320 h 2404872"/>
              <a:gd name="connsiteX96" fmla="*/ 969264 w 1572768"/>
              <a:gd name="connsiteY96" fmla="*/ 301752 h 2404872"/>
              <a:gd name="connsiteX97" fmla="*/ 996696 w 1572768"/>
              <a:gd name="connsiteY97" fmla="*/ 310896 h 2404872"/>
              <a:gd name="connsiteX98" fmla="*/ 1005840 w 1572768"/>
              <a:gd name="connsiteY98" fmla="*/ 164592 h 2404872"/>
              <a:gd name="connsiteX99" fmla="*/ 1014984 w 1572768"/>
              <a:gd name="connsiteY99" fmla="*/ 45720 h 2404872"/>
              <a:gd name="connsiteX100" fmla="*/ 1024128 w 1572768"/>
              <a:gd name="connsiteY100" fmla="*/ 18288 h 2404872"/>
              <a:gd name="connsiteX101" fmla="*/ 1051560 w 1572768"/>
              <a:gd name="connsiteY101" fmla="*/ 0 h 2404872"/>
              <a:gd name="connsiteX102" fmla="*/ 1133856 w 1572768"/>
              <a:gd name="connsiteY102" fmla="*/ 18288 h 2404872"/>
              <a:gd name="connsiteX103" fmla="*/ 1170432 w 1572768"/>
              <a:gd name="connsiteY103" fmla="*/ 36576 h 2404872"/>
              <a:gd name="connsiteX0" fmla="*/ 1572768 w 1572768"/>
              <a:gd name="connsiteY0" fmla="*/ 2057400 h 2404872"/>
              <a:gd name="connsiteX1" fmla="*/ 1527048 w 1572768"/>
              <a:gd name="connsiteY1" fmla="*/ 2066544 h 2404872"/>
              <a:gd name="connsiteX2" fmla="*/ 1499616 w 1572768"/>
              <a:gd name="connsiteY2" fmla="*/ 2075688 h 2404872"/>
              <a:gd name="connsiteX3" fmla="*/ 1435608 w 1572768"/>
              <a:gd name="connsiteY3" fmla="*/ 2084832 h 2404872"/>
              <a:gd name="connsiteX4" fmla="*/ 1380744 w 1572768"/>
              <a:gd name="connsiteY4" fmla="*/ 2112264 h 2404872"/>
              <a:gd name="connsiteX5" fmla="*/ 1325880 w 1572768"/>
              <a:gd name="connsiteY5" fmla="*/ 2157984 h 2404872"/>
              <a:gd name="connsiteX6" fmla="*/ 1271016 w 1572768"/>
              <a:gd name="connsiteY6" fmla="*/ 2194560 h 2404872"/>
              <a:gd name="connsiteX7" fmla="*/ 1243584 w 1572768"/>
              <a:gd name="connsiteY7" fmla="*/ 2212848 h 2404872"/>
              <a:gd name="connsiteX8" fmla="*/ 1161288 w 1572768"/>
              <a:gd name="connsiteY8" fmla="*/ 2295144 h 2404872"/>
              <a:gd name="connsiteX9" fmla="*/ 1133856 w 1572768"/>
              <a:gd name="connsiteY9" fmla="*/ 2322576 h 2404872"/>
              <a:gd name="connsiteX10" fmla="*/ 1106424 w 1572768"/>
              <a:gd name="connsiteY10" fmla="*/ 2340864 h 2404872"/>
              <a:gd name="connsiteX11" fmla="*/ 1088136 w 1572768"/>
              <a:gd name="connsiteY11" fmla="*/ 2368296 h 2404872"/>
              <a:gd name="connsiteX12" fmla="*/ 1033272 w 1572768"/>
              <a:gd name="connsiteY12" fmla="*/ 2404872 h 2404872"/>
              <a:gd name="connsiteX13" fmla="*/ 914400 w 1572768"/>
              <a:gd name="connsiteY13" fmla="*/ 2395728 h 2404872"/>
              <a:gd name="connsiteX14" fmla="*/ 886968 w 1572768"/>
              <a:gd name="connsiteY14" fmla="*/ 2368296 h 2404872"/>
              <a:gd name="connsiteX15" fmla="*/ 850392 w 1572768"/>
              <a:gd name="connsiteY15" fmla="*/ 2313432 h 2404872"/>
              <a:gd name="connsiteX16" fmla="*/ 832104 w 1572768"/>
              <a:gd name="connsiteY16" fmla="*/ 2249424 h 2404872"/>
              <a:gd name="connsiteX17" fmla="*/ 813816 w 1572768"/>
              <a:gd name="connsiteY17" fmla="*/ 2194560 h 2404872"/>
              <a:gd name="connsiteX18" fmla="*/ 795528 w 1572768"/>
              <a:gd name="connsiteY18" fmla="*/ 2167128 h 2404872"/>
              <a:gd name="connsiteX19" fmla="*/ 786384 w 1572768"/>
              <a:gd name="connsiteY19" fmla="*/ 2112264 h 2404872"/>
              <a:gd name="connsiteX20" fmla="*/ 777240 w 1572768"/>
              <a:gd name="connsiteY20" fmla="*/ 2084832 h 2404872"/>
              <a:gd name="connsiteX21" fmla="*/ 758952 w 1572768"/>
              <a:gd name="connsiteY21" fmla="*/ 1975104 h 2404872"/>
              <a:gd name="connsiteX22" fmla="*/ 731520 w 1572768"/>
              <a:gd name="connsiteY22" fmla="*/ 1856232 h 2404872"/>
              <a:gd name="connsiteX23" fmla="*/ 713232 w 1572768"/>
              <a:gd name="connsiteY23" fmla="*/ 1828800 h 2404872"/>
              <a:gd name="connsiteX24" fmla="*/ 685800 w 1572768"/>
              <a:gd name="connsiteY24" fmla="*/ 1810512 h 2404872"/>
              <a:gd name="connsiteX25" fmla="*/ 658368 w 1572768"/>
              <a:gd name="connsiteY25" fmla="*/ 1746504 h 2404872"/>
              <a:gd name="connsiteX26" fmla="*/ 649224 w 1572768"/>
              <a:gd name="connsiteY26" fmla="*/ 1719072 h 2404872"/>
              <a:gd name="connsiteX27" fmla="*/ 630936 w 1572768"/>
              <a:gd name="connsiteY27" fmla="*/ 1691640 h 2404872"/>
              <a:gd name="connsiteX28" fmla="*/ 621792 w 1572768"/>
              <a:gd name="connsiteY28" fmla="*/ 1664208 h 2404872"/>
              <a:gd name="connsiteX29" fmla="*/ 576072 w 1572768"/>
              <a:gd name="connsiteY29" fmla="*/ 1609344 h 2404872"/>
              <a:gd name="connsiteX30" fmla="*/ 566928 w 1572768"/>
              <a:gd name="connsiteY30" fmla="*/ 1581912 h 2404872"/>
              <a:gd name="connsiteX31" fmla="*/ 530352 w 1572768"/>
              <a:gd name="connsiteY31" fmla="*/ 1527048 h 2404872"/>
              <a:gd name="connsiteX32" fmla="*/ 502920 w 1572768"/>
              <a:gd name="connsiteY32" fmla="*/ 1472184 h 2404872"/>
              <a:gd name="connsiteX33" fmla="*/ 493776 w 1572768"/>
              <a:gd name="connsiteY33" fmla="*/ 1444752 h 2404872"/>
              <a:gd name="connsiteX34" fmla="*/ 457200 w 1572768"/>
              <a:gd name="connsiteY34" fmla="*/ 1389888 h 2404872"/>
              <a:gd name="connsiteX35" fmla="*/ 438912 w 1572768"/>
              <a:gd name="connsiteY35" fmla="*/ 1316736 h 2404872"/>
              <a:gd name="connsiteX36" fmla="*/ 420624 w 1572768"/>
              <a:gd name="connsiteY36" fmla="*/ 1261872 h 2404872"/>
              <a:gd name="connsiteX37" fmla="*/ 374904 w 1572768"/>
              <a:gd name="connsiteY37" fmla="*/ 786384 h 2404872"/>
              <a:gd name="connsiteX38" fmla="*/ 347472 w 1572768"/>
              <a:gd name="connsiteY38" fmla="*/ 758952 h 2404872"/>
              <a:gd name="connsiteX39" fmla="*/ 301752 w 1572768"/>
              <a:gd name="connsiteY39" fmla="*/ 722376 h 2404872"/>
              <a:gd name="connsiteX40" fmla="*/ 256032 w 1572768"/>
              <a:gd name="connsiteY40" fmla="*/ 676656 h 2404872"/>
              <a:gd name="connsiteX41" fmla="*/ 228600 w 1572768"/>
              <a:gd name="connsiteY41" fmla="*/ 667512 h 2404872"/>
              <a:gd name="connsiteX42" fmla="*/ 173736 w 1572768"/>
              <a:gd name="connsiteY42" fmla="*/ 630936 h 2404872"/>
              <a:gd name="connsiteX43" fmla="*/ 146304 w 1572768"/>
              <a:gd name="connsiteY43" fmla="*/ 612648 h 2404872"/>
              <a:gd name="connsiteX44" fmla="*/ 118872 w 1572768"/>
              <a:gd name="connsiteY44" fmla="*/ 594360 h 2404872"/>
              <a:gd name="connsiteX45" fmla="*/ 73152 w 1572768"/>
              <a:gd name="connsiteY45" fmla="*/ 539496 h 2404872"/>
              <a:gd name="connsiteX46" fmla="*/ 45720 w 1572768"/>
              <a:gd name="connsiteY46" fmla="*/ 512064 h 2404872"/>
              <a:gd name="connsiteX47" fmla="*/ 27432 w 1572768"/>
              <a:gd name="connsiteY47" fmla="*/ 457200 h 2404872"/>
              <a:gd name="connsiteX48" fmla="*/ 18288 w 1572768"/>
              <a:gd name="connsiteY48" fmla="*/ 429768 h 2404872"/>
              <a:gd name="connsiteX49" fmla="*/ 0 w 1572768"/>
              <a:gd name="connsiteY49" fmla="*/ 402336 h 2404872"/>
              <a:gd name="connsiteX50" fmla="*/ 9144 w 1572768"/>
              <a:gd name="connsiteY50" fmla="*/ 182880 h 2404872"/>
              <a:gd name="connsiteX51" fmla="*/ 36576 w 1572768"/>
              <a:gd name="connsiteY51" fmla="*/ 192024 h 2404872"/>
              <a:gd name="connsiteX52" fmla="*/ 91440 w 1572768"/>
              <a:gd name="connsiteY52" fmla="*/ 246888 h 2404872"/>
              <a:gd name="connsiteX53" fmla="*/ 137160 w 1572768"/>
              <a:gd name="connsiteY53" fmla="*/ 301752 h 2404872"/>
              <a:gd name="connsiteX54" fmla="*/ 155448 w 1572768"/>
              <a:gd name="connsiteY54" fmla="*/ 356616 h 2404872"/>
              <a:gd name="connsiteX55" fmla="*/ 192024 w 1572768"/>
              <a:gd name="connsiteY55" fmla="*/ 411480 h 2404872"/>
              <a:gd name="connsiteX56" fmla="*/ 201168 w 1572768"/>
              <a:gd name="connsiteY56" fmla="*/ 438912 h 2404872"/>
              <a:gd name="connsiteX57" fmla="*/ 228600 w 1572768"/>
              <a:gd name="connsiteY57" fmla="*/ 457200 h 2404872"/>
              <a:gd name="connsiteX58" fmla="*/ 265176 w 1572768"/>
              <a:gd name="connsiteY58" fmla="*/ 338328 h 2404872"/>
              <a:gd name="connsiteX59" fmla="*/ 256032 w 1572768"/>
              <a:gd name="connsiteY59" fmla="*/ 310896 h 2404872"/>
              <a:gd name="connsiteX60" fmla="*/ 237744 w 1572768"/>
              <a:gd name="connsiteY60" fmla="*/ 283464 h 2404872"/>
              <a:gd name="connsiteX61" fmla="*/ 292608 w 1572768"/>
              <a:gd name="connsiteY61" fmla="*/ 292608 h 2404872"/>
              <a:gd name="connsiteX62" fmla="*/ 317310 w 1572768"/>
              <a:gd name="connsiteY62" fmla="*/ 327596 h 2404872"/>
              <a:gd name="connsiteX63" fmla="*/ 344742 w 1572768"/>
              <a:gd name="connsiteY63" fmla="*/ 366522 h 2404872"/>
              <a:gd name="connsiteX64" fmla="*/ 365061 w 1572768"/>
              <a:gd name="connsiteY64" fmla="*/ 440881 h 2404872"/>
              <a:gd name="connsiteX65" fmla="*/ 384492 w 1572768"/>
              <a:gd name="connsiteY65" fmla="*/ 496570 h 2404872"/>
              <a:gd name="connsiteX66" fmla="*/ 419354 w 1572768"/>
              <a:gd name="connsiteY66" fmla="*/ 503301 h 2404872"/>
              <a:gd name="connsiteX67" fmla="*/ 418147 w 1572768"/>
              <a:gd name="connsiteY67" fmla="*/ 459994 h 2404872"/>
              <a:gd name="connsiteX68" fmla="*/ 374904 w 1572768"/>
              <a:gd name="connsiteY68" fmla="*/ 338328 h 2404872"/>
              <a:gd name="connsiteX69" fmla="*/ 384048 w 1572768"/>
              <a:gd name="connsiteY69" fmla="*/ 283464 h 2404872"/>
              <a:gd name="connsiteX70" fmla="*/ 411480 w 1572768"/>
              <a:gd name="connsiteY70" fmla="*/ 228600 h 2404872"/>
              <a:gd name="connsiteX71" fmla="*/ 438912 w 1572768"/>
              <a:gd name="connsiteY71" fmla="*/ 210312 h 2404872"/>
              <a:gd name="connsiteX72" fmla="*/ 457200 w 1572768"/>
              <a:gd name="connsiteY72" fmla="*/ 283464 h 2404872"/>
              <a:gd name="connsiteX73" fmla="*/ 466344 w 1572768"/>
              <a:gd name="connsiteY73" fmla="*/ 356616 h 2404872"/>
              <a:gd name="connsiteX74" fmla="*/ 484632 w 1572768"/>
              <a:gd name="connsiteY74" fmla="*/ 429768 h 2404872"/>
              <a:gd name="connsiteX75" fmla="*/ 512064 w 1572768"/>
              <a:gd name="connsiteY75" fmla="*/ 484632 h 2404872"/>
              <a:gd name="connsiteX76" fmla="*/ 548640 w 1572768"/>
              <a:gd name="connsiteY76" fmla="*/ 539496 h 2404872"/>
              <a:gd name="connsiteX77" fmla="*/ 566928 w 1572768"/>
              <a:gd name="connsiteY77" fmla="*/ 566928 h 2404872"/>
              <a:gd name="connsiteX78" fmla="*/ 576072 w 1572768"/>
              <a:gd name="connsiteY78" fmla="*/ 530352 h 2404872"/>
              <a:gd name="connsiteX79" fmla="*/ 557784 w 1572768"/>
              <a:gd name="connsiteY79" fmla="*/ 347472 h 2404872"/>
              <a:gd name="connsiteX80" fmla="*/ 548640 w 1572768"/>
              <a:gd name="connsiteY80" fmla="*/ 320040 h 2404872"/>
              <a:gd name="connsiteX81" fmla="*/ 539496 w 1572768"/>
              <a:gd name="connsiteY81" fmla="*/ 283464 h 2404872"/>
              <a:gd name="connsiteX82" fmla="*/ 530352 w 1572768"/>
              <a:gd name="connsiteY82" fmla="*/ 256032 h 2404872"/>
              <a:gd name="connsiteX83" fmla="*/ 585216 w 1572768"/>
              <a:gd name="connsiteY83" fmla="*/ 301752 h 2404872"/>
              <a:gd name="connsiteX84" fmla="*/ 667512 w 1572768"/>
              <a:gd name="connsiteY84" fmla="*/ 374904 h 2404872"/>
              <a:gd name="connsiteX85" fmla="*/ 685800 w 1572768"/>
              <a:gd name="connsiteY85" fmla="*/ 411480 h 2404872"/>
              <a:gd name="connsiteX86" fmla="*/ 740664 w 1572768"/>
              <a:gd name="connsiteY86" fmla="*/ 438912 h 2404872"/>
              <a:gd name="connsiteX87" fmla="*/ 768096 w 1572768"/>
              <a:gd name="connsiteY87" fmla="*/ 466344 h 2404872"/>
              <a:gd name="connsiteX88" fmla="*/ 777240 w 1572768"/>
              <a:gd name="connsiteY88" fmla="*/ 493776 h 2404872"/>
              <a:gd name="connsiteX89" fmla="*/ 804672 w 1572768"/>
              <a:gd name="connsiteY89" fmla="*/ 512064 h 2404872"/>
              <a:gd name="connsiteX90" fmla="*/ 795528 w 1572768"/>
              <a:gd name="connsiteY90" fmla="*/ 265176 h 2404872"/>
              <a:gd name="connsiteX91" fmla="*/ 804672 w 1572768"/>
              <a:gd name="connsiteY91" fmla="*/ 210312 h 2404872"/>
              <a:gd name="connsiteX92" fmla="*/ 877824 w 1572768"/>
              <a:gd name="connsiteY92" fmla="*/ 219456 h 2404872"/>
              <a:gd name="connsiteX93" fmla="*/ 896112 w 1572768"/>
              <a:gd name="connsiteY93" fmla="*/ 246888 h 2404872"/>
              <a:gd name="connsiteX94" fmla="*/ 923544 w 1572768"/>
              <a:gd name="connsiteY94" fmla="*/ 256032 h 2404872"/>
              <a:gd name="connsiteX95" fmla="*/ 950976 w 1572768"/>
              <a:gd name="connsiteY95" fmla="*/ 274320 h 2404872"/>
              <a:gd name="connsiteX96" fmla="*/ 969264 w 1572768"/>
              <a:gd name="connsiteY96" fmla="*/ 301752 h 2404872"/>
              <a:gd name="connsiteX97" fmla="*/ 996696 w 1572768"/>
              <a:gd name="connsiteY97" fmla="*/ 310896 h 2404872"/>
              <a:gd name="connsiteX98" fmla="*/ 1005840 w 1572768"/>
              <a:gd name="connsiteY98" fmla="*/ 164592 h 2404872"/>
              <a:gd name="connsiteX99" fmla="*/ 1011809 w 1572768"/>
              <a:gd name="connsiteY99" fmla="*/ 171132 h 2404872"/>
              <a:gd name="connsiteX100" fmla="*/ 1024128 w 1572768"/>
              <a:gd name="connsiteY100" fmla="*/ 18288 h 2404872"/>
              <a:gd name="connsiteX101" fmla="*/ 1051560 w 1572768"/>
              <a:gd name="connsiteY101" fmla="*/ 0 h 2404872"/>
              <a:gd name="connsiteX102" fmla="*/ 1133856 w 1572768"/>
              <a:gd name="connsiteY102" fmla="*/ 18288 h 2404872"/>
              <a:gd name="connsiteX103" fmla="*/ 1170432 w 1572768"/>
              <a:gd name="connsiteY103" fmla="*/ 36576 h 2404872"/>
              <a:gd name="connsiteX0" fmla="*/ 1572768 w 1572768"/>
              <a:gd name="connsiteY0" fmla="*/ 2057400 h 2404872"/>
              <a:gd name="connsiteX1" fmla="*/ 1527048 w 1572768"/>
              <a:gd name="connsiteY1" fmla="*/ 2066544 h 2404872"/>
              <a:gd name="connsiteX2" fmla="*/ 1499616 w 1572768"/>
              <a:gd name="connsiteY2" fmla="*/ 2075688 h 2404872"/>
              <a:gd name="connsiteX3" fmla="*/ 1435608 w 1572768"/>
              <a:gd name="connsiteY3" fmla="*/ 2084832 h 2404872"/>
              <a:gd name="connsiteX4" fmla="*/ 1380744 w 1572768"/>
              <a:gd name="connsiteY4" fmla="*/ 2112264 h 2404872"/>
              <a:gd name="connsiteX5" fmla="*/ 1325880 w 1572768"/>
              <a:gd name="connsiteY5" fmla="*/ 2157984 h 2404872"/>
              <a:gd name="connsiteX6" fmla="*/ 1271016 w 1572768"/>
              <a:gd name="connsiteY6" fmla="*/ 2194560 h 2404872"/>
              <a:gd name="connsiteX7" fmla="*/ 1243584 w 1572768"/>
              <a:gd name="connsiteY7" fmla="*/ 2212848 h 2404872"/>
              <a:gd name="connsiteX8" fmla="*/ 1161288 w 1572768"/>
              <a:gd name="connsiteY8" fmla="*/ 2295144 h 2404872"/>
              <a:gd name="connsiteX9" fmla="*/ 1133856 w 1572768"/>
              <a:gd name="connsiteY9" fmla="*/ 2322576 h 2404872"/>
              <a:gd name="connsiteX10" fmla="*/ 1106424 w 1572768"/>
              <a:gd name="connsiteY10" fmla="*/ 2340864 h 2404872"/>
              <a:gd name="connsiteX11" fmla="*/ 1088136 w 1572768"/>
              <a:gd name="connsiteY11" fmla="*/ 2368296 h 2404872"/>
              <a:gd name="connsiteX12" fmla="*/ 1033272 w 1572768"/>
              <a:gd name="connsiteY12" fmla="*/ 2404872 h 2404872"/>
              <a:gd name="connsiteX13" fmla="*/ 914400 w 1572768"/>
              <a:gd name="connsiteY13" fmla="*/ 2395728 h 2404872"/>
              <a:gd name="connsiteX14" fmla="*/ 886968 w 1572768"/>
              <a:gd name="connsiteY14" fmla="*/ 2368296 h 2404872"/>
              <a:gd name="connsiteX15" fmla="*/ 850392 w 1572768"/>
              <a:gd name="connsiteY15" fmla="*/ 2313432 h 2404872"/>
              <a:gd name="connsiteX16" fmla="*/ 832104 w 1572768"/>
              <a:gd name="connsiteY16" fmla="*/ 2249424 h 2404872"/>
              <a:gd name="connsiteX17" fmla="*/ 813816 w 1572768"/>
              <a:gd name="connsiteY17" fmla="*/ 2194560 h 2404872"/>
              <a:gd name="connsiteX18" fmla="*/ 795528 w 1572768"/>
              <a:gd name="connsiteY18" fmla="*/ 2167128 h 2404872"/>
              <a:gd name="connsiteX19" fmla="*/ 786384 w 1572768"/>
              <a:gd name="connsiteY19" fmla="*/ 2112264 h 2404872"/>
              <a:gd name="connsiteX20" fmla="*/ 777240 w 1572768"/>
              <a:gd name="connsiteY20" fmla="*/ 2084832 h 2404872"/>
              <a:gd name="connsiteX21" fmla="*/ 758952 w 1572768"/>
              <a:gd name="connsiteY21" fmla="*/ 1975104 h 2404872"/>
              <a:gd name="connsiteX22" fmla="*/ 731520 w 1572768"/>
              <a:gd name="connsiteY22" fmla="*/ 1856232 h 2404872"/>
              <a:gd name="connsiteX23" fmla="*/ 713232 w 1572768"/>
              <a:gd name="connsiteY23" fmla="*/ 1828800 h 2404872"/>
              <a:gd name="connsiteX24" fmla="*/ 685800 w 1572768"/>
              <a:gd name="connsiteY24" fmla="*/ 1810512 h 2404872"/>
              <a:gd name="connsiteX25" fmla="*/ 658368 w 1572768"/>
              <a:gd name="connsiteY25" fmla="*/ 1746504 h 2404872"/>
              <a:gd name="connsiteX26" fmla="*/ 649224 w 1572768"/>
              <a:gd name="connsiteY26" fmla="*/ 1719072 h 2404872"/>
              <a:gd name="connsiteX27" fmla="*/ 630936 w 1572768"/>
              <a:gd name="connsiteY27" fmla="*/ 1691640 h 2404872"/>
              <a:gd name="connsiteX28" fmla="*/ 621792 w 1572768"/>
              <a:gd name="connsiteY28" fmla="*/ 1664208 h 2404872"/>
              <a:gd name="connsiteX29" fmla="*/ 576072 w 1572768"/>
              <a:gd name="connsiteY29" fmla="*/ 1609344 h 2404872"/>
              <a:gd name="connsiteX30" fmla="*/ 566928 w 1572768"/>
              <a:gd name="connsiteY30" fmla="*/ 1581912 h 2404872"/>
              <a:gd name="connsiteX31" fmla="*/ 530352 w 1572768"/>
              <a:gd name="connsiteY31" fmla="*/ 1527048 h 2404872"/>
              <a:gd name="connsiteX32" fmla="*/ 502920 w 1572768"/>
              <a:gd name="connsiteY32" fmla="*/ 1472184 h 2404872"/>
              <a:gd name="connsiteX33" fmla="*/ 493776 w 1572768"/>
              <a:gd name="connsiteY33" fmla="*/ 1444752 h 2404872"/>
              <a:gd name="connsiteX34" fmla="*/ 457200 w 1572768"/>
              <a:gd name="connsiteY34" fmla="*/ 1389888 h 2404872"/>
              <a:gd name="connsiteX35" fmla="*/ 438912 w 1572768"/>
              <a:gd name="connsiteY35" fmla="*/ 1316736 h 2404872"/>
              <a:gd name="connsiteX36" fmla="*/ 420624 w 1572768"/>
              <a:gd name="connsiteY36" fmla="*/ 1261872 h 2404872"/>
              <a:gd name="connsiteX37" fmla="*/ 374904 w 1572768"/>
              <a:gd name="connsiteY37" fmla="*/ 786384 h 2404872"/>
              <a:gd name="connsiteX38" fmla="*/ 347472 w 1572768"/>
              <a:gd name="connsiteY38" fmla="*/ 758952 h 2404872"/>
              <a:gd name="connsiteX39" fmla="*/ 301752 w 1572768"/>
              <a:gd name="connsiteY39" fmla="*/ 722376 h 2404872"/>
              <a:gd name="connsiteX40" fmla="*/ 256032 w 1572768"/>
              <a:gd name="connsiteY40" fmla="*/ 676656 h 2404872"/>
              <a:gd name="connsiteX41" fmla="*/ 228600 w 1572768"/>
              <a:gd name="connsiteY41" fmla="*/ 667512 h 2404872"/>
              <a:gd name="connsiteX42" fmla="*/ 173736 w 1572768"/>
              <a:gd name="connsiteY42" fmla="*/ 630936 h 2404872"/>
              <a:gd name="connsiteX43" fmla="*/ 146304 w 1572768"/>
              <a:gd name="connsiteY43" fmla="*/ 612648 h 2404872"/>
              <a:gd name="connsiteX44" fmla="*/ 118872 w 1572768"/>
              <a:gd name="connsiteY44" fmla="*/ 594360 h 2404872"/>
              <a:gd name="connsiteX45" fmla="*/ 73152 w 1572768"/>
              <a:gd name="connsiteY45" fmla="*/ 539496 h 2404872"/>
              <a:gd name="connsiteX46" fmla="*/ 45720 w 1572768"/>
              <a:gd name="connsiteY46" fmla="*/ 512064 h 2404872"/>
              <a:gd name="connsiteX47" fmla="*/ 27432 w 1572768"/>
              <a:gd name="connsiteY47" fmla="*/ 457200 h 2404872"/>
              <a:gd name="connsiteX48" fmla="*/ 18288 w 1572768"/>
              <a:gd name="connsiteY48" fmla="*/ 429768 h 2404872"/>
              <a:gd name="connsiteX49" fmla="*/ 0 w 1572768"/>
              <a:gd name="connsiteY49" fmla="*/ 402336 h 2404872"/>
              <a:gd name="connsiteX50" fmla="*/ 9144 w 1572768"/>
              <a:gd name="connsiteY50" fmla="*/ 182880 h 2404872"/>
              <a:gd name="connsiteX51" fmla="*/ 36576 w 1572768"/>
              <a:gd name="connsiteY51" fmla="*/ 192024 h 2404872"/>
              <a:gd name="connsiteX52" fmla="*/ 91440 w 1572768"/>
              <a:gd name="connsiteY52" fmla="*/ 246888 h 2404872"/>
              <a:gd name="connsiteX53" fmla="*/ 137160 w 1572768"/>
              <a:gd name="connsiteY53" fmla="*/ 301752 h 2404872"/>
              <a:gd name="connsiteX54" fmla="*/ 155448 w 1572768"/>
              <a:gd name="connsiteY54" fmla="*/ 356616 h 2404872"/>
              <a:gd name="connsiteX55" fmla="*/ 192024 w 1572768"/>
              <a:gd name="connsiteY55" fmla="*/ 411480 h 2404872"/>
              <a:gd name="connsiteX56" fmla="*/ 201168 w 1572768"/>
              <a:gd name="connsiteY56" fmla="*/ 438912 h 2404872"/>
              <a:gd name="connsiteX57" fmla="*/ 228600 w 1572768"/>
              <a:gd name="connsiteY57" fmla="*/ 457200 h 2404872"/>
              <a:gd name="connsiteX58" fmla="*/ 265176 w 1572768"/>
              <a:gd name="connsiteY58" fmla="*/ 338328 h 2404872"/>
              <a:gd name="connsiteX59" fmla="*/ 256032 w 1572768"/>
              <a:gd name="connsiteY59" fmla="*/ 310896 h 2404872"/>
              <a:gd name="connsiteX60" fmla="*/ 237744 w 1572768"/>
              <a:gd name="connsiteY60" fmla="*/ 283464 h 2404872"/>
              <a:gd name="connsiteX61" fmla="*/ 292608 w 1572768"/>
              <a:gd name="connsiteY61" fmla="*/ 292608 h 2404872"/>
              <a:gd name="connsiteX62" fmla="*/ 317310 w 1572768"/>
              <a:gd name="connsiteY62" fmla="*/ 327596 h 2404872"/>
              <a:gd name="connsiteX63" fmla="*/ 344742 w 1572768"/>
              <a:gd name="connsiteY63" fmla="*/ 366522 h 2404872"/>
              <a:gd name="connsiteX64" fmla="*/ 365061 w 1572768"/>
              <a:gd name="connsiteY64" fmla="*/ 440881 h 2404872"/>
              <a:gd name="connsiteX65" fmla="*/ 384492 w 1572768"/>
              <a:gd name="connsiteY65" fmla="*/ 496570 h 2404872"/>
              <a:gd name="connsiteX66" fmla="*/ 419354 w 1572768"/>
              <a:gd name="connsiteY66" fmla="*/ 503301 h 2404872"/>
              <a:gd name="connsiteX67" fmla="*/ 418147 w 1572768"/>
              <a:gd name="connsiteY67" fmla="*/ 459994 h 2404872"/>
              <a:gd name="connsiteX68" fmla="*/ 374904 w 1572768"/>
              <a:gd name="connsiteY68" fmla="*/ 338328 h 2404872"/>
              <a:gd name="connsiteX69" fmla="*/ 384048 w 1572768"/>
              <a:gd name="connsiteY69" fmla="*/ 283464 h 2404872"/>
              <a:gd name="connsiteX70" fmla="*/ 411480 w 1572768"/>
              <a:gd name="connsiteY70" fmla="*/ 228600 h 2404872"/>
              <a:gd name="connsiteX71" fmla="*/ 438912 w 1572768"/>
              <a:gd name="connsiteY71" fmla="*/ 210312 h 2404872"/>
              <a:gd name="connsiteX72" fmla="*/ 457200 w 1572768"/>
              <a:gd name="connsiteY72" fmla="*/ 283464 h 2404872"/>
              <a:gd name="connsiteX73" fmla="*/ 466344 w 1572768"/>
              <a:gd name="connsiteY73" fmla="*/ 356616 h 2404872"/>
              <a:gd name="connsiteX74" fmla="*/ 484632 w 1572768"/>
              <a:gd name="connsiteY74" fmla="*/ 429768 h 2404872"/>
              <a:gd name="connsiteX75" fmla="*/ 512064 w 1572768"/>
              <a:gd name="connsiteY75" fmla="*/ 484632 h 2404872"/>
              <a:gd name="connsiteX76" fmla="*/ 548640 w 1572768"/>
              <a:gd name="connsiteY76" fmla="*/ 539496 h 2404872"/>
              <a:gd name="connsiteX77" fmla="*/ 566928 w 1572768"/>
              <a:gd name="connsiteY77" fmla="*/ 566928 h 2404872"/>
              <a:gd name="connsiteX78" fmla="*/ 576072 w 1572768"/>
              <a:gd name="connsiteY78" fmla="*/ 530352 h 2404872"/>
              <a:gd name="connsiteX79" fmla="*/ 557784 w 1572768"/>
              <a:gd name="connsiteY79" fmla="*/ 347472 h 2404872"/>
              <a:gd name="connsiteX80" fmla="*/ 548640 w 1572768"/>
              <a:gd name="connsiteY80" fmla="*/ 320040 h 2404872"/>
              <a:gd name="connsiteX81" fmla="*/ 539496 w 1572768"/>
              <a:gd name="connsiteY81" fmla="*/ 283464 h 2404872"/>
              <a:gd name="connsiteX82" fmla="*/ 530352 w 1572768"/>
              <a:gd name="connsiteY82" fmla="*/ 256032 h 2404872"/>
              <a:gd name="connsiteX83" fmla="*/ 585216 w 1572768"/>
              <a:gd name="connsiteY83" fmla="*/ 301752 h 2404872"/>
              <a:gd name="connsiteX84" fmla="*/ 667512 w 1572768"/>
              <a:gd name="connsiteY84" fmla="*/ 374904 h 2404872"/>
              <a:gd name="connsiteX85" fmla="*/ 685800 w 1572768"/>
              <a:gd name="connsiteY85" fmla="*/ 411480 h 2404872"/>
              <a:gd name="connsiteX86" fmla="*/ 740664 w 1572768"/>
              <a:gd name="connsiteY86" fmla="*/ 438912 h 2404872"/>
              <a:gd name="connsiteX87" fmla="*/ 768096 w 1572768"/>
              <a:gd name="connsiteY87" fmla="*/ 466344 h 2404872"/>
              <a:gd name="connsiteX88" fmla="*/ 777240 w 1572768"/>
              <a:gd name="connsiteY88" fmla="*/ 493776 h 2404872"/>
              <a:gd name="connsiteX89" fmla="*/ 804672 w 1572768"/>
              <a:gd name="connsiteY89" fmla="*/ 512064 h 2404872"/>
              <a:gd name="connsiteX90" fmla="*/ 795528 w 1572768"/>
              <a:gd name="connsiteY90" fmla="*/ 265176 h 2404872"/>
              <a:gd name="connsiteX91" fmla="*/ 804672 w 1572768"/>
              <a:gd name="connsiteY91" fmla="*/ 210312 h 2404872"/>
              <a:gd name="connsiteX92" fmla="*/ 877824 w 1572768"/>
              <a:gd name="connsiteY92" fmla="*/ 219456 h 2404872"/>
              <a:gd name="connsiteX93" fmla="*/ 896112 w 1572768"/>
              <a:gd name="connsiteY93" fmla="*/ 246888 h 2404872"/>
              <a:gd name="connsiteX94" fmla="*/ 923544 w 1572768"/>
              <a:gd name="connsiteY94" fmla="*/ 256032 h 2404872"/>
              <a:gd name="connsiteX95" fmla="*/ 950976 w 1572768"/>
              <a:gd name="connsiteY95" fmla="*/ 274320 h 2404872"/>
              <a:gd name="connsiteX96" fmla="*/ 969264 w 1572768"/>
              <a:gd name="connsiteY96" fmla="*/ 301752 h 2404872"/>
              <a:gd name="connsiteX97" fmla="*/ 996696 w 1572768"/>
              <a:gd name="connsiteY97" fmla="*/ 310896 h 2404872"/>
              <a:gd name="connsiteX98" fmla="*/ 1005840 w 1572768"/>
              <a:gd name="connsiteY98" fmla="*/ 164592 h 2404872"/>
              <a:gd name="connsiteX99" fmla="*/ 1011809 w 1572768"/>
              <a:gd name="connsiteY99" fmla="*/ 171132 h 2404872"/>
              <a:gd name="connsiteX100" fmla="*/ 1011428 w 1572768"/>
              <a:gd name="connsiteY100" fmla="*/ 162751 h 2404872"/>
              <a:gd name="connsiteX101" fmla="*/ 1051560 w 1572768"/>
              <a:gd name="connsiteY101" fmla="*/ 0 h 2404872"/>
              <a:gd name="connsiteX102" fmla="*/ 1133856 w 1572768"/>
              <a:gd name="connsiteY102" fmla="*/ 18288 h 2404872"/>
              <a:gd name="connsiteX103" fmla="*/ 1170432 w 1572768"/>
              <a:gd name="connsiteY103" fmla="*/ 36576 h 2404872"/>
              <a:gd name="connsiteX0" fmla="*/ 1572768 w 1572768"/>
              <a:gd name="connsiteY0" fmla="*/ 2045875 h 2393347"/>
              <a:gd name="connsiteX1" fmla="*/ 1527048 w 1572768"/>
              <a:gd name="connsiteY1" fmla="*/ 2055019 h 2393347"/>
              <a:gd name="connsiteX2" fmla="*/ 1499616 w 1572768"/>
              <a:gd name="connsiteY2" fmla="*/ 2064163 h 2393347"/>
              <a:gd name="connsiteX3" fmla="*/ 1435608 w 1572768"/>
              <a:gd name="connsiteY3" fmla="*/ 2073307 h 2393347"/>
              <a:gd name="connsiteX4" fmla="*/ 1380744 w 1572768"/>
              <a:gd name="connsiteY4" fmla="*/ 2100739 h 2393347"/>
              <a:gd name="connsiteX5" fmla="*/ 1325880 w 1572768"/>
              <a:gd name="connsiteY5" fmla="*/ 2146459 h 2393347"/>
              <a:gd name="connsiteX6" fmla="*/ 1271016 w 1572768"/>
              <a:gd name="connsiteY6" fmla="*/ 2183035 h 2393347"/>
              <a:gd name="connsiteX7" fmla="*/ 1243584 w 1572768"/>
              <a:gd name="connsiteY7" fmla="*/ 2201323 h 2393347"/>
              <a:gd name="connsiteX8" fmla="*/ 1161288 w 1572768"/>
              <a:gd name="connsiteY8" fmla="*/ 2283619 h 2393347"/>
              <a:gd name="connsiteX9" fmla="*/ 1133856 w 1572768"/>
              <a:gd name="connsiteY9" fmla="*/ 2311051 h 2393347"/>
              <a:gd name="connsiteX10" fmla="*/ 1106424 w 1572768"/>
              <a:gd name="connsiteY10" fmla="*/ 2329339 h 2393347"/>
              <a:gd name="connsiteX11" fmla="*/ 1088136 w 1572768"/>
              <a:gd name="connsiteY11" fmla="*/ 2356771 h 2393347"/>
              <a:gd name="connsiteX12" fmla="*/ 1033272 w 1572768"/>
              <a:gd name="connsiteY12" fmla="*/ 2393347 h 2393347"/>
              <a:gd name="connsiteX13" fmla="*/ 914400 w 1572768"/>
              <a:gd name="connsiteY13" fmla="*/ 2384203 h 2393347"/>
              <a:gd name="connsiteX14" fmla="*/ 886968 w 1572768"/>
              <a:gd name="connsiteY14" fmla="*/ 2356771 h 2393347"/>
              <a:gd name="connsiteX15" fmla="*/ 850392 w 1572768"/>
              <a:gd name="connsiteY15" fmla="*/ 2301907 h 2393347"/>
              <a:gd name="connsiteX16" fmla="*/ 832104 w 1572768"/>
              <a:gd name="connsiteY16" fmla="*/ 2237899 h 2393347"/>
              <a:gd name="connsiteX17" fmla="*/ 813816 w 1572768"/>
              <a:gd name="connsiteY17" fmla="*/ 2183035 h 2393347"/>
              <a:gd name="connsiteX18" fmla="*/ 795528 w 1572768"/>
              <a:gd name="connsiteY18" fmla="*/ 2155603 h 2393347"/>
              <a:gd name="connsiteX19" fmla="*/ 786384 w 1572768"/>
              <a:gd name="connsiteY19" fmla="*/ 2100739 h 2393347"/>
              <a:gd name="connsiteX20" fmla="*/ 777240 w 1572768"/>
              <a:gd name="connsiteY20" fmla="*/ 2073307 h 2393347"/>
              <a:gd name="connsiteX21" fmla="*/ 758952 w 1572768"/>
              <a:gd name="connsiteY21" fmla="*/ 1963579 h 2393347"/>
              <a:gd name="connsiteX22" fmla="*/ 731520 w 1572768"/>
              <a:gd name="connsiteY22" fmla="*/ 1844707 h 2393347"/>
              <a:gd name="connsiteX23" fmla="*/ 713232 w 1572768"/>
              <a:gd name="connsiteY23" fmla="*/ 1817275 h 2393347"/>
              <a:gd name="connsiteX24" fmla="*/ 685800 w 1572768"/>
              <a:gd name="connsiteY24" fmla="*/ 1798987 h 2393347"/>
              <a:gd name="connsiteX25" fmla="*/ 658368 w 1572768"/>
              <a:gd name="connsiteY25" fmla="*/ 1734979 h 2393347"/>
              <a:gd name="connsiteX26" fmla="*/ 649224 w 1572768"/>
              <a:gd name="connsiteY26" fmla="*/ 1707547 h 2393347"/>
              <a:gd name="connsiteX27" fmla="*/ 630936 w 1572768"/>
              <a:gd name="connsiteY27" fmla="*/ 1680115 h 2393347"/>
              <a:gd name="connsiteX28" fmla="*/ 621792 w 1572768"/>
              <a:gd name="connsiteY28" fmla="*/ 1652683 h 2393347"/>
              <a:gd name="connsiteX29" fmla="*/ 576072 w 1572768"/>
              <a:gd name="connsiteY29" fmla="*/ 1597819 h 2393347"/>
              <a:gd name="connsiteX30" fmla="*/ 566928 w 1572768"/>
              <a:gd name="connsiteY30" fmla="*/ 1570387 h 2393347"/>
              <a:gd name="connsiteX31" fmla="*/ 530352 w 1572768"/>
              <a:gd name="connsiteY31" fmla="*/ 1515523 h 2393347"/>
              <a:gd name="connsiteX32" fmla="*/ 502920 w 1572768"/>
              <a:gd name="connsiteY32" fmla="*/ 1460659 h 2393347"/>
              <a:gd name="connsiteX33" fmla="*/ 493776 w 1572768"/>
              <a:gd name="connsiteY33" fmla="*/ 1433227 h 2393347"/>
              <a:gd name="connsiteX34" fmla="*/ 457200 w 1572768"/>
              <a:gd name="connsiteY34" fmla="*/ 1378363 h 2393347"/>
              <a:gd name="connsiteX35" fmla="*/ 438912 w 1572768"/>
              <a:gd name="connsiteY35" fmla="*/ 1305211 h 2393347"/>
              <a:gd name="connsiteX36" fmla="*/ 420624 w 1572768"/>
              <a:gd name="connsiteY36" fmla="*/ 1250347 h 2393347"/>
              <a:gd name="connsiteX37" fmla="*/ 374904 w 1572768"/>
              <a:gd name="connsiteY37" fmla="*/ 774859 h 2393347"/>
              <a:gd name="connsiteX38" fmla="*/ 347472 w 1572768"/>
              <a:gd name="connsiteY38" fmla="*/ 747427 h 2393347"/>
              <a:gd name="connsiteX39" fmla="*/ 301752 w 1572768"/>
              <a:gd name="connsiteY39" fmla="*/ 710851 h 2393347"/>
              <a:gd name="connsiteX40" fmla="*/ 256032 w 1572768"/>
              <a:gd name="connsiteY40" fmla="*/ 665131 h 2393347"/>
              <a:gd name="connsiteX41" fmla="*/ 228600 w 1572768"/>
              <a:gd name="connsiteY41" fmla="*/ 655987 h 2393347"/>
              <a:gd name="connsiteX42" fmla="*/ 173736 w 1572768"/>
              <a:gd name="connsiteY42" fmla="*/ 619411 h 2393347"/>
              <a:gd name="connsiteX43" fmla="*/ 146304 w 1572768"/>
              <a:gd name="connsiteY43" fmla="*/ 601123 h 2393347"/>
              <a:gd name="connsiteX44" fmla="*/ 118872 w 1572768"/>
              <a:gd name="connsiteY44" fmla="*/ 582835 h 2393347"/>
              <a:gd name="connsiteX45" fmla="*/ 73152 w 1572768"/>
              <a:gd name="connsiteY45" fmla="*/ 527971 h 2393347"/>
              <a:gd name="connsiteX46" fmla="*/ 45720 w 1572768"/>
              <a:gd name="connsiteY46" fmla="*/ 500539 h 2393347"/>
              <a:gd name="connsiteX47" fmla="*/ 27432 w 1572768"/>
              <a:gd name="connsiteY47" fmla="*/ 445675 h 2393347"/>
              <a:gd name="connsiteX48" fmla="*/ 18288 w 1572768"/>
              <a:gd name="connsiteY48" fmla="*/ 418243 h 2393347"/>
              <a:gd name="connsiteX49" fmla="*/ 0 w 1572768"/>
              <a:gd name="connsiteY49" fmla="*/ 390811 h 2393347"/>
              <a:gd name="connsiteX50" fmla="*/ 9144 w 1572768"/>
              <a:gd name="connsiteY50" fmla="*/ 171355 h 2393347"/>
              <a:gd name="connsiteX51" fmla="*/ 36576 w 1572768"/>
              <a:gd name="connsiteY51" fmla="*/ 180499 h 2393347"/>
              <a:gd name="connsiteX52" fmla="*/ 91440 w 1572768"/>
              <a:gd name="connsiteY52" fmla="*/ 235363 h 2393347"/>
              <a:gd name="connsiteX53" fmla="*/ 137160 w 1572768"/>
              <a:gd name="connsiteY53" fmla="*/ 290227 h 2393347"/>
              <a:gd name="connsiteX54" fmla="*/ 155448 w 1572768"/>
              <a:gd name="connsiteY54" fmla="*/ 345091 h 2393347"/>
              <a:gd name="connsiteX55" fmla="*/ 192024 w 1572768"/>
              <a:gd name="connsiteY55" fmla="*/ 399955 h 2393347"/>
              <a:gd name="connsiteX56" fmla="*/ 201168 w 1572768"/>
              <a:gd name="connsiteY56" fmla="*/ 427387 h 2393347"/>
              <a:gd name="connsiteX57" fmla="*/ 228600 w 1572768"/>
              <a:gd name="connsiteY57" fmla="*/ 445675 h 2393347"/>
              <a:gd name="connsiteX58" fmla="*/ 265176 w 1572768"/>
              <a:gd name="connsiteY58" fmla="*/ 326803 h 2393347"/>
              <a:gd name="connsiteX59" fmla="*/ 256032 w 1572768"/>
              <a:gd name="connsiteY59" fmla="*/ 299371 h 2393347"/>
              <a:gd name="connsiteX60" fmla="*/ 237744 w 1572768"/>
              <a:gd name="connsiteY60" fmla="*/ 271939 h 2393347"/>
              <a:gd name="connsiteX61" fmla="*/ 292608 w 1572768"/>
              <a:gd name="connsiteY61" fmla="*/ 281083 h 2393347"/>
              <a:gd name="connsiteX62" fmla="*/ 317310 w 1572768"/>
              <a:gd name="connsiteY62" fmla="*/ 316071 h 2393347"/>
              <a:gd name="connsiteX63" fmla="*/ 344742 w 1572768"/>
              <a:gd name="connsiteY63" fmla="*/ 354997 h 2393347"/>
              <a:gd name="connsiteX64" fmla="*/ 365061 w 1572768"/>
              <a:gd name="connsiteY64" fmla="*/ 429356 h 2393347"/>
              <a:gd name="connsiteX65" fmla="*/ 384492 w 1572768"/>
              <a:gd name="connsiteY65" fmla="*/ 485045 h 2393347"/>
              <a:gd name="connsiteX66" fmla="*/ 419354 w 1572768"/>
              <a:gd name="connsiteY66" fmla="*/ 491776 h 2393347"/>
              <a:gd name="connsiteX67" fmla="*/ 418147 w 1572768"/>
              <a:gd name="connsiteY67" fmla="*/ 448469 h 2393347"/>
              <a:gd name="connsiteX68" fmla="*/ 374904 w 1572768"/>
              <a:gd name="connsiteY68" fmla="*/ 326803 h 2393347"/>
              <a:gd name="connsiteX69" fmla="*/ 384048 w 1572768"/>
              <a:gd name="connsiteY69" fmla="*/ 271939 h 2393347"/>
              <a:gd name="connsiteX70" fmla="*/ 411480 w 1572768"/>
              <a:gd name="connsiteY70" fmla="*/ 217075 h 2393347"/>
              <a:gd name="connsiteX71" fmla="*/ 438912 w 1572768"/>
              <a:gd name="connsiteY71" fmla="*/ 198787 h 2393347"/>
              <a:gd name="connsiteX72" fmla="*/ 457200 w 1572768"/>
              <a:gd name="connsiteY72" fmla="*/ 271939 h 2393347"/>
              <a:gd name="connsiteX73" fmla="*/ 466344 w 1572768"/>
              <a:gd name="connsiteY73" fmla="*/ 345091 h 2393347"/>
              <a:gd name="connsiteX74" fmla="*/ 484632 w 1572768"/>
              <a:gd name="connsiteY74" fmla="*/ 418243 h 2393347"/>
              <a:gd name="connsiteX75" fmla="*/ 512064 w 1572768"/>
              <a:gd name="connsiteY75" fmla="*/ 473107 h 2393347"/>
              <a:gd name="connsiteX76" fmla="*/ 548640 w 1572768"/>
              <a:gd name="connsiteY76" fmla="*/ 527971 h 2393347"/>
              <a:gd name="connsiteX77" fmla="*/ 566928 w 1572768"/>
              <a:gd name="connsiteY77" fmla="*/ 555403 h 2393347"/>
              <a:gd name="connsiteX78" fmla="*/ 576072 w 1572768"/>
              <a:gd name="connsiteY78" fmla="*/ 518827 h 2393347"/>
              <a:gd name="connsiteX79" fmla="*/ 557784 w 1572768"/>
              <a:gd name="connsiteY79" fmla="*/ 335947 h 2393347"/>
              <a:gd name="connsiteX80" fmla="*/ 548640 w 1572768"/>
              <a:gd name="connsiteY80" fmla="*/ 308515 h 2393347"/>
              <a:gd name="connsiteX81" fmla="*/ 539496 w 1572768"/>
              <a:gd name="connsiteY81" fmla="*/ 271939 h 2393347"/>
              <a:gd name="connsiteX82" fmla="*/ 530352 w 1572768"/>
              <a:gd name="connsiteY82" fmla="*/ 244507 h 2393347"/>
              <a:gd name="connsiteX83" fmla="*/ 585216 w 1572768"/>
              <a:gd name="connsiteY83" fmla="*/ 290227 h 2393347"/>
              <a:gd name="connsiteX84" fmla="*/ 667512 w 1572768"/>
              <a:gd name="connsiteY84" fmla="*/ 363379 h 2393347"/>
              <a:gd name="connsiteX85" fmla="*/ 685800 w 1572768"/>
              <a:gd name="connsiteY85" fmla="*/ 399955 h 2393347"/>
              <a:gd name="connsiteX86" fmla="*/ 740664 w 1572768"/>
              <a:gd name="connsiteY86" fmla="*/ 427387 h 2393347"/>
              <a:gd name="connsiteX87" fmla="*/ 768096 w 1572768"/>
              <a:gd name="connsiteY87" fmla="*/ 454819 h 2393347"/>
              <a:gd name="connsiteX88" fmla="*/ 777240 w 1572768"/>
              <a:gd name="connsiteY88" fmla="*/ 482251 h 2393347"/>
              <a:gd name="connsiteX89" fmla="*/ 804672 w 1572768"/>
              <a:gd name="connsiteY89" fmla="*/ 500539 h 2393347"/>
              <a:gd name="connsiteX90" fmla="*/ 795528 w 1572768"/>
              <a:gd name="connsiteY90" fmla="*/ 253651 h 2393347"/>
              <a:gd name="connsiteX91" fmla="*/ 804672 w 1572768"/>
              <a:gd name="connsiteY91" fmla="*/ 198787 h 2393347"/>
              <a:gd name="connsiteX92" fmla="*/ 877824 w 1572768"/>
              <a:gd name="connsiteY92" fmla="*/ 207931 h 2393347"/>
              <a:gd name="connsiteX93" fmla="*/ 896112 w 1572768"/>
              <a:gd name="connsiteY93" fmla="*/ 235363 h 2393347"/>
              <a:gd name="connsiteX94" fmla="*/ 923544 w 1572768"/>
              <a:gd name="connsiteY94" fmla="*/ 244507 h 2393347"/>
              <a:gd name="connsiteX95" fmla="*/ 950976 w 1572768"/>
              <a:gd name="connsiteY95" fmla="*/ 262795 h 2393347"/>
              <a:gd name="connsiteX96" fmla="*/ 969264 w 1572768"/>
              <a:gd name="connsiteY96" fmla="*/ 290227 h 2393347"/>
              <a:gd name="connsiteX97" fmla="*/ 996696 w 1572768"/>
              <a:gd name="connsiteY97" fmla="*/ 299371 h 2393347"/>
              <a:gd name="connsiteX98" fmla="*/ 1005840 w 1572768"/>
              <a:gd name="connsiteY98" fmla="*/ 153067 h 2393347"/>
              <a:gd name="connsiteX99" fmla="*/ 1011809 w 1572768"/>
              <a:gd name="connsiteY99" fmla="*/ 159607 h 2393347"/>
              <a:gd name="connsiteX100" fmla="*/ 1011428 w 1572768"/>
              <a:gd name="connsiteY100" fmla="*/ 151226 h 2393347"/>
              <a:gd name="connsiteX101" fmla="*/ 1010285 w 1572768"/>
              <a:gd name="connsiteY101" fmla="*/ 159925 h 2393347"/>
              <a:gd name="connsiteX102" fmla="*/ 1133856 w 1572768"/>
              <a:gd name="connsiteY102" fmla="*/ 6763 h 2393347"/>
              <a:gd name="connsiteX103" fmla="*/ 1170432 w 1572768"/>
              <a:gd name="connsiteY103" fmla="*/ 25051 h 2393347"/>
              <a:gd name="connsiteX0" fmla="*/ 1572768 w 1572768"/>
              <a:gd name="connsiteY0" fmla="*/ 2020824 h 2368296"/>
              <a:gd name="connsiteX1" fmla="*/ 1527048 w 1572768"/>
              <a:gd name="connsiteY1" fmla="*/ 2029968 h 2368296"/>
              <a:gd name="connsiteX2" fmla="*/ 1499616 w 1572768"/>
              <a:gd name="connsiteY2" fmla="*/ 2039112 h 2368296"/>
              <a:gd name="connsiteX3" fmla="*/ 1435608 w 1572768"/>
              <a:gd name="connsiteY3" fmla="*/ 2048256 h 2368296"/>
              <a:gd name="connsiteX4" fmla="*/ 1380744 w 1572768"/>
              <a:gd name="connsiteY4" fmla="*/ 2075688 h 2368296"/>
              <a:gd name="connsiteX5" fmla="*/ 1325880 w 1572768"/>
              <a:gd name="connsiteY5" fmla="*/ 2121408 h 2368296"/>
              <a:gd name="connsiteX6" fmla="*/ 1271016 w 1572768"/>
              <a:gd name="connsiteY6" fmla="*/ 2157984 h 2368296"/>
              <a:gd name="connsiteX7" fmla="*/ 1243584 w 1572768"/>
              <a:gd name="connsiteY7" fmla="*/ 2176272 h 2368296"/>
              <a:gd name="connsiteX8" fmla="*/ 1161288 w 1572768"/>
              <a:gd name="connsiteY8" fmla="*/ 2258568 h 2368296"/>
              <a:gd name="connsiteX9" fmla="*/ 1133856 w 1572768"/>
              <a:gd name="connsiteY9" fmla="*/ 2286000 h 2368296"/>
              <a:gd name="connsiteX10" fmla="*/ 1106424 w 1572768"/>
              <a:gd name="connsiteY10" fmla="*/ 2304288 h 2368296"/>
              <a:gd name="connsiteX11" fmla="*/ 1088136 w 1572768"/>
              <a:gd name="connsiteY11" fmla="*/ 2331720 h 2368296"/>
              <a:gd name="connsiteX12" fmla="*/ 1033272 w 1572768"/>
              <a:gd name="connsiteY12" fmla="*/ 2368296 h 2368296"/>
              <a:gd name="connsiteX13" fmla="*/ 914400 w 1572768"/>
              <a:gd name="connsiteY13" fmla="*/ 2359152 h 2368296"/>
              <a:gd name="connsiteX14" fmla="*/ 886968 w 1572768"/>
              <a:gd name="connsiteY14" fmla="*/ 2331720 h 2368296"/>
              <a:gd name="connsiteX15" fmla="*/ 850392 w 1572768"/>
              <a:gd name="connsiteY15" fmla="*/ 2276856 h 2368296"/>
              <a:gd name="connsiteX16" fmla="*/ 832104 w 1572768"/>
              <a:gd name="connsiteY16" fmla="*/ 2212848 h 2368296"/>
              <a:gd name="connsiteX17" fmla="*/ 813816 w 1572768"/>
              <a:gd name="connsiteY17" fmla="*/ 2157984 h 2368296"/>
              <a:gd name="connsiteX18" fmla="*/ 795528 w 1572768"/>
              <a:gd name="connsiteY18" fmla="*/ 2130552 h 2368296"/>
              <a:gd name="connsiteX19" fmla="*/ 786384 w 1572768"/>
              <a:gd name="connsiteY19" fmla="*/ 2075688 h 2368296"/>
              <a:gd name="connsiteX20" fmla="*/ 777240 w 1572768"/>
              <a:gd name="connsiteY20" fmla="*/ 2048256 h 2368296"/>
              <a:gd name="connsiteX21" fmla="*/ 758952 w 1572768"/>
              <a:gd name="connsiteY21" fmla="*/ 1938528 h 2368296"/>
              <a:gd name="connsiteX22" fmla="*/ 731520 w 1572768"/>
              <a:gd name="connsiteY22" fmla="*/ 1819656 h 2368296"/>
              <a:gd name="connsiteX23" fmla="*/ 713232 w 1572768"/>
              <a:gd name="connsiteY23" fmla="*/ 1792224 h 2368296"/>
              <a:gd name="connsiteX24" fmla="*/ 685800 w 1572768"/>
              <a:gd name="connsiteY24" fmla="*/ 1773936 h 2368296"/>
              <a:gd name="connsiteX25" fmla="*/ 658368 w 1572768"/>
              <a:gd name="connsiteY25" fmla="*/ 1709928 h 2368296"/>
              <a:gd name="connsiteX26" fmla="*/ 649224 w 1572768"/>
              <a:gd name="connsiteY26" fmla="*/ 1682496 h 2368296"/>
              <a:gd name="connsiteX27" fmla="*/ 630936 w 1572768"/>
              <a:gd name="connsiteY27" fmla="*/ 1655064 h 2368296"/>
              <a:gd name="connsiteX28" fmla="*/ 621792 w 1572768"/>
              <a:gd name="connsiteY28" fmla="*/ 1627632 h 2368296"/>
              <a:gd name="connsiteX29" fmla="*/ 576072 w 1572768"/>
              <a:gd name="connsiteY29" fmla="*/ 1572768 h 2368296"/>
              <a:gd name="connsiteX30" fmla="*/ 566928 w 1572768"/>
              <a:gd name="connsiteY30" fmla="*/ 1545336 h 2368296"/>
              <a:gd name="connsiteX31" fmla="*/ 530352 w 1572768"/>
              <a:gd name="connsiteY31" fmla="*/ 1490472 h 2368296"/>
              <a:gd name="connsiteX32" fmla="*/ 502920 w 1572768"/>
              <a:gd name="connsiteY32" fmla="*/ 1435608 h 2368296"/>
              <a:gd name="connsiteX33" fmla="*/ 493776 w 1572768"/>
              <a:gd name="connsiteY33" fmla="*/ 1408176 h 2368296"/>
              <a:gd name="connsiteX34" fmla="*/ 457200 w 1572768"/>
              <a:gd name="connsiteY34" fmla="*/ 1353312 h 2368296"/>
              <a:gd name="connsiteX35" fmla="*/ 438912 w 1572768"/>
              <a:gd name="connsiteY35" fmla="*/ 1280160 h 2368296"/>
              <a:gd name="connsiteX36" fmla="*/ 420624 w 1572768"/>
              <a:gd name="connsiteY36" fmla="*/ 1225296 h 2368296"/>
              <a:gd name="connsiteX37" fmla="*/ 374904 w 1572768"/>
              <a:gd name="connsiteY37" fmla="*/ 749808 h 2368296"/>
              <a:gd name="connsiteX38" fmla="*/ 347472 w 1572768"/>
              <a:gd name="connsiteY38" fmla="*/ 722376 h 2368296"/>
              <a:gd name="connsiteX39" fmla="*/ 301752 w 1572768"/>
              <a:gd name="connsiteY39" fmla="*/ 685800 h 2368296"/>
              <a:gd name="connsiteX40" fmla="*/ 256032 w 1572768"/>
              <a:gd name="connsiteY40" fmla="*/ 640080 h 2368296"/>
              <a:gd name="connsiteX41" fmla="*/ 228600 w 1572768"/>
              <a:gd name="connsiteY41" fmla="*/ 630936 h 2368296"/>
              <a:gd name="connsiteX42" fmla="*/ 173736 w 1572768"/>
              <a:gd name="connsiteY42" fmla="*/ 594360 h 2368296"/>
              <a:gd name="connsiteX43" fmla="*/ 146304 w 1572768"/>
              <a:gd name="connsiteY43" fmla="*/ 576072 h 2368296"/>
              <a:gd name="connsiteX44" fmla="*/ 118872 w 1572768"/>
              <a:gd name="connsiteY44" fmla="*/ 557784 h 2368296"/>
              <a:gd name="connsiteX45" fmla="*/ 73152 w 1572768"/>
              <a:gd name="connsiteY45" fmla="*/ 502920 h 2368296"/>
              <a:gd name="connsiteX46" fmla="*/ 45720 w 1572768"/>
              <a:gd name="connsiteY46" fmla="*/ 475488 h 2368296"/>
              <a:gd name="connsiteX47" fmla="*/ 27432 w 1572768"/>
              <a:gd name="connsiteY47" fmla="*/ 420624 h 2368296"/>
              <a:gd name="connsiteX48" fmla="*/ 18288 w 1572768"/>
              <a:gd name="connsiteY48" fmla="*/ 393192 h 2368296"/>
              <a:gd name="connsiteX49" fmla="*/ 0 w 1572768"/>
              <a:gd name="connsiteY49" fmla="*/ 365760 h 2368296"/>
              <a:gd name="connsiteX50" fmla="*/ 9144 w 1572768"/>
              <a:gd name="connsiteY50" fmla="*/ 146304 h 2368296"/>
              <a:gd name="connsiteX51" fmla="*/ 36576 w 1572768"/>
              <a:gd name="connsiteY51" fmla="*/ 155448 h 2368296"/>
              <a:gd name="connsiteX52" fmla="*/ 91440 w 1572768"/>
              <a:gd name="connsiteY52" fmla="*/ 210312 h 2368296"/>
              <a:gd name="connsiteX53" fmla="*/ 137160 w 1572768"/>
              <a:gd name="connsiteY53" fmla="*/ 265176 h 2368296"/>
              <a:gd name="connsiteX54" fmla="*/ 155448 w 1572768"/>
              <a:gd name="connsiteY54" fmla="*/ 320040 h 2368296"/>
              <a:gd name="connsiteX55" fmla="*/ 192024 w 1572768"/>
              <a:gd name="connsiteY55" fmla="*/ 374904 h 2368296"/>
              <a:gd name="connsiteX56" fmla="*/ 201168 w 1572768"/>
              <a:gd name="connsiteY56" fmla="*/ 402336 h 2368296"/>
              <a:gd name="connsiteX57" fmla="*/ 228600 w 1572768"/>
              <a:gd name="connsiteY57" fmla="*/ 420624 h 2368296"/>
              <a:gd name="connsiteX58" fmla="*/ 265176 w 1572768"/>
              <a:gd name="connsiteY58" fmla="*/ 301752 h 2368296"/>
              <a:gd name="connsiteX59" fmla="*/ 256032 w 1572768"/>
              <a:gd name="connsiteY59" fmla="*/ 274320 h 2368296"/>
              <a:gd name="connsiteX60" fmla="*/ 237744 w 1572768"/>
              <a:gd name="connsiteY60" fmla="*/ 246888 h 2368296"/>
              <a:gd name="connsiteX61" fmla="*/ 292608 w 1572768"/>
              <a:gd name="connsiteY61" fmla="*/ 256032 h 2368296"/>
              <a:gd name="connsiteX62" fmla="*/ 317310 w 1572768"/>
              <a:gd name="connsiteY62" fmla="*/ 291020 h 2368296"/>
              <a:gd name="connsiteX63" fmla="*/ 344742 w 1572768"/>
              <a:gd name="connsiteY63" fmla="*/ 329946 h 2368296"/>
              <a:gd name="connsiteX64" fmla="*/ 365061 w 1572768"/>
              <a:gd name="connsiteY64" fmla="*/ 404305 h 2368296"/>
              <a:gd name="connsiteX65" fmla="*/ 384492 w 1572768"/>
              <a:gd name="connsiteY65" fmla="*/ 459994 h 2368296"/>
              <a:gd name="connsiteX66" fmla="*/ 419354 w 1572768"/>
              <a:gd name="connsiteY66" fmla="*/ 466725 h 2368296"/>
              <a:gd name="connsiteX67" fmla="*/ 418147 w 1572768"/>
              <a:gd name="connsiteY67" fmla="*/ 423418 h 2368296"/>
              <a:gd name="connsiteX68" fmla="*/ 374904 w 1572768"/>
              <a:gd name="connsiteY68" fmla="*/ 301752 h 2368296"/>
              <a:gd name="connsiteX69" fmla="*/ 384048 w 1572768"/>
              <a:gd name="connsiteY69" fmla="*/ 246888 h 2368296"/>
              <a:gd name="connsiteX70" fmla="*/ 411480 w 1572768"/>
              <a:gd name="connsiteY70" fmla="*/ 192024 h 2368296"/>
              <a:gd name="connsiteX71" fmla="*/ 438912 w 1572768"/>
              <a:gd name="connsiteY71" fmla="*/ 173736 h 2368296"/>
              <a:gd name="connsiteX72" fmla="*/ 457200 w 1572768"/>
              <a:gd name="connsiteY72" fmla="*/ 246888 h 2368296"/>
              <a:gd name="connsiteX73" fmla="*/ 466344 w 1572768"/>
              <a:gd name="connsiteY73" fmla="*/ 320040 h 2368296"/>
              <a:gd name="connsiteX74" fmla="*/ 484632 w 1572768"/>
              <a:gd name="connsiteY74" fmla="*/ 393192 h 2368296"/>
              <a:gd name="connsiteX75" fmla="*/ 512064 w 1572768"/>
              <a:gd name="connsiteY75" fmla="*/ 448056 h 2368296"/>
              <a:gd name="connsiteX76" fmla="*/ 548640 w 1572768"/>
              <a:gd name="connsiteY76" fmla="*/ 502920 h 2368296"/>
              <a:gd name="connsiteX77" fmla="*/ 566928 w 1572768"/>
              <a:gd name="connsiteY77" fmla="*/ 530352 h 2368296"/>
              <a:gd name="connsiteX78" fmla="*/ 576072 w 1572768"/>
              <a:gd name="connsiteY78" fmla="*/ 493776 h 2368296"/>
              <a:gd name="connsiteX79" fmla="*/ 557784 w 1572768"/>
              <a:gd name="connsiteY79" fmla="*/ 310896 h 2368296"/>
              <a:gd name="connsiteX80" fmla="*/ 548640 w 1572768"/>
              <a:gd name="connsiteY80" fmla="*/ 283464 h 2368296"/>
              <a:gd name="connsiteX81" fmla="*/ 539496 w 1572768"/>
              <a:gd name="connsiteY81" fmla="*/ 246888 h 2368296"/>
              <a:gd name="connsiteX82" fmla="*/ 530352 w 1572768"/>
              <a:gd name="connsiteY82" fmla="*/ 219456 h 2368296"/>
              <a:gd name="connsiteX83" fmla="*/ 585216 w 1572768"/>
              <a:gd name="connsiteY83" fmla="*/ 265176 h 2368296"/>
              <a:gd name="connsiteX84" fmla="*/ 667512 w 1572768"/>
              <a:gd name="connsiteY84" fmla="*/ 338328 h 2368296"/>
              <a:gd name="connsiteX85" fmla="*/ 685800 w 1572768"/>
              <a:gd name="connsiteY85" fmla="*/ 374904 h 2368296"/>
              <a:gd name="connsiteX86" fmla="*/ 740664 w 1572768"/>
              <a:gd name="connsiteY86" fmla="*/ 402336 h 2368296"/>
              <a:gd name="connsiteX87" fmla="*/ 768096 w 1572768"/>
              <a:gd name="connsiteY87" fmla="*/ 429768 h 2368296"/>
              <a:gd name="connsiteX88" fmla="*/ 777240 w 1572768"/>
              <a:gd name="connsiteY88" fmla="*/ 457200 h 2368296"/>
              <a:gd name="connsiteX89" fmla="*/ 804672 w 1572768"/>
              <a:gd name="connsiteY89" fmla="*/ 475488 h 2368296"/>
              <a:gd name="connsiteX90" fmla="*/ 795528 w 1572768"/>
              <a:gd name="connsiteY90" fmla="*/ 228600 h 2368296"/>
              <a:gd name="connsiteX91" fmla="*/ 804672 w 1572768"/>
              <a:gd name="connsiteY91" fmla="*/ 173736 h 2368296"/>
              <a:gd name="connsiteX92" fmla="*/ 877824 w 1572768"/>
              <a:gd name="connsiteY92" fmla="*/ 182880 h 2368296"/>
              <a:gd name="connsiteX93" fmla="*/ 896112 w 1572768"/>
              <a:gd name="connsiteY93" fmla="*/ 210312 h 2368296"/>
              <a:gd name="connsiteX94" fmla="*/ 923544 w 1572768"/>
              <a:gd name="connsiteY94" fmla="*/ 219456 h 2368296"/>
              <a:gd name="connsiteX95" fmla="*/ 950976 w 1572768"/>
              <a:gd name="connsiteY95" fmla="*/ 237744 h 2368296"/>
              <a:gd name="connsiteX96" fmla="*/ 969264 w 1572768"/>
              <a:gd name="connsiteY96" fmla="*/ 265176 h 2368296"/>
              <a:gd name="connsiteX97" fmla="*/ 996696 w 1572768"/>
              <a:gd name="connsiteY97" fmla="*/ 274320 h 2368296"/>
              <a:gd name="connsiteX98" fmla="*/ 1005840 w 1572768"/>
              <a:gd name="connsiteY98" fmla="*/ 128016 h 2368296"/>
              <a:gd name="connsiteX99" fmla="*/ 1011809 w 1572768"/>
              <a:gd name="connsiteY99" fmla="*/ 134556 h 2368296"/>
              <a:gd name="connsiteX100" fmla="*/ 1011428 w 1572768"/>
              <a:gd name="connsiteY100" fmla="*/ 126175 h 2368296"/>
              <a:gd name="connsiteX101" fmla="*/ 1010285 w 1572768"/>
              <a:gd name="connsiteY101" fmla="*/ 134874 h 2368296"/>
              <a:gd name="connsiteX102" fmla="*/ 1021144 w 1572768"/>
              <a:gd name="connsiteY102" fmla="*/ 130937 h 2368296"/>
              <a:gd name="connsiteX103" fmla="*/ 1170432 w 1572768"/>
              <a:gd name="connsiteY103" fmla="*/ 0 h 2368296"/>
              <a:gd name="connsiteX0" fmla="*/ 1572768 w 1572768"/>
              <a:gd name="connsiteY0" fmla="*/ 1901649 h 2249121"/>
              <a:gd name="connsiteX1" fmla="*/ 1527048 w 1572768"/>
              <a:gd name="connsiteY1" fmla="*/ 1910793 h 2249121"/>
              <a:gd name="connsiteX2" fmla="*/ 1499616 w 1572768"/>
              <a:gd name="connsiteY2" fmla="*/ 1919937 h 2249121"/>
              <a:gd name="connsiteX3" fmla="*/ 1435608 w 1572768"/>
              <a:gd name="connsiteY3" fmla="*/ 1929081 h 2249121"/>
              <a:gd name="connsiteX4" fmla="*/ 1380744 w 1572768"/>
              <a:gd name="connsiteY4" fmla="*/ 1956513 h 2249121"/>
              <a:gd name="connsiteX5" fmla="*/ 1325880 w 1572768"/>
              <a:gd name="connsiteY5" fmla="*/ 2002233 h 2249121"/>
              <a:gd name="connsiteX6" fmla="*/ 1271016 w 1572768"/>
              <a:gd name="connsiteY6" fmla="*/ 2038809 h 2249121"/>
              <a:gd name="connsiteX7" fmla="*/ 1243584 w 1572768"/>
              <a:gd name="connsiteY7" fmla="*/ 2057097 h 2249121"/>
              <a:gd name="connsiteX8" fmla="*/ 1161288 w 1572768"/>
              <a:gd name="connsiteY8" fmla="*/ 2139393 h 2249121"/>
              <a:gd name="connsiteX9" fmla="*/ 1133856 w 1572768"/>
              <a:gd name="connsiteY9" fmla="*/ 2166825 h 2249121"/>
              <a:gd name="connsiteX10" fmla="*/ 1106424 w 1572768"/>
              <a:gd name="connsiteY10" fmla="*/ 2185113 h 2249121"/>
              <a:gd name="connsiteX11" fmla="*/ 1088136 w 1572768"/>
              <a:gd name="connsiteY11" fmla="*/ 2212545 h 2249121"/>
              <a:gd name="connsiteX12" fmla="*/ 1033272 w 1572768"/>
              <a:gd name="connsiteY12" fmla="*/ 2249121 h 2249121"/>
              <a:gd name="connsiteX13" fmla="*/ 914400 w 1572768"/>
              <a:gd name="connsiteY13" fmla="*/ 2239977 h 2249121"/>
              <a:gd name="connsiteX14" fmla="*/ 886968 w 1572768"/>
              <a:gd name="connsiteY14" fmla="*/ 2212545 h 2249121"/>
              <a:gd name="connsiteX15" fmla="*/ 850392 w 1572768"/>
              <a:gd name="connsiteY15" fmla="*/ 2157681 h 2249121"/>
              <a:gd name="connsiteX16" fmla="*/ 832104 w 1572768"/>
              <a:gd name="connsiteY16" fmla="*/ 2093673 h 2249121"/>
              <a:gd name="connsiteX17" fmla="*/ 813816 w 1572768"/>
              <a:gd name="connsiteY17" fmla="*/ 2038809 h 2249121"/>
              <a:gd name="connsiteX18" fmla="*/ 795528 w 1572768"/>
              <a:gd name="connsiteY18" fmla="*/ 2011377 h 2249121"/>
              <a:gd name="connsiteX19" fmla="*/ 786384 w 1572768"/>
              <a:gd name="connsiteY19" fmla="*/ 1956513 h 2249121"/>
              <a:gd name="connsiteX20" fmla="*/ 777240 w 1572768"/>
              <a:gd name="connsiteY20" fmla="*/ 1929081 h 2249121"/>
              <a:gd name="connsiteX21" fmla="*/ 758952 w 1572768"/>
              <a:gd name="connsiteY21" fmla="*/ 1819353 h 2249121"/>
              <a:gd name="connsiteX22" fmla="*/ 731520 w 1572768"/>
              <a:gd name="connsiteY22" fmla="*/ 1700481 h 2249121"/>
              <a:gd name="connsiteX23" fmla="*/ 713232 w 1572768"/>
              <a:gd name="connsiteY23" fmla="*/ 1673049 h 2249121"/>
              <a:gd name="connsiteX24" fmla="*/ 685800 w 1572768"/>
              <a:gd name="connsiteY24" fmla="*/ 1654761 h 2249121"/>
              <a:gd name="connsiteX25" fmla="*/ 658368 w 1572768"/>
              <a:gd name="connsiteY25" fmla="*/ 1590753 h 2249121"/>
              <a:gd name="connsiteX26" fmla="*/ 649224 w 1572768"/>
              <a:gd name="connsiteY26" fmla="*/ 1563321 h 2249121"/>
              <a:gd name="connsiteX27" fmla="*/ 630936 w 1572768"/>
              <a:gd name="connsiteY27" fmla="*/ 1535889 h 2249121"/>
              <a:gd name="connsiteX28" fmla="*/ 621792 w 1572768"/>
              <a:gd name="connsiteY28" fmla="*/ 1508457 h 2249121"/>
              <a:gd name="connsiteX29" fmla="*/ 576072 w 1572768"/>
              <a:gd name="connsiteY29" fmla="*/ 1453593 h 2249121"/>
              <a:gd name="connsiteX30" fmla="*/ 566928 w 1572768"/>
              <a:gd name="connsiteY30" fmla="*/ 1426161 h 2249121"/>
              <a:gd name="connsiteX31" fmla="*/ 530352 w 1572768"/>
              <a:gd name="connsiteY31" fmla="*/ 1371297 h 2249121"/>
              <a:gd name="connsiteX32" fmla="*/ 502920 w 1572768"/>
              <a:gd name="connsiteY32" fmla="*/ 1316433 h 2249121"/>
              <a:gd name="connsiteX33" fmla="*/ 493776 w 1572768"/>
              <a:gd name="connsiteY33" fmla="*/ 1289001 h 2249121"/>
              <a:gd name="connsiteX34" fmla="*/ 457200 w 1572768"/>
              <a:gd name="connsiteY34" fmla="*/ 1234137 h 2249121"/>
              <a:gd name="connsiteX35" fmla="*/ 438912 w 1572768"/>
              <a:gd name="connsiteY35" fmla="*/ 1160985 h 2249121"/>
              <a:gd name="connsiteX36" fmla="*/ 420624 w 1572768"/>
              <a:gd name="connsiteY36" fmla="*/ 1106121 h 2249121"/>
              <a:gd name="connsiteX37" fmla="*/ 374904 w 1572768"/>
              <a:gd name="connsiteY37" fmla="*/ 630633 h 2249121"/>
              <a:gd name="connsiteX38" fmla="*/ 347472 w 1572768"/>
              <a:gd name="connsiteY38" fmla="*/ 603201 h 2249121"/>
              <a:gd name="connsiteX39" fmla="*/ 301752 w 1572768"/>
              <a:gd name="connsiteY39" fmla="*/ 566625 h 2249121"/>
              <a:gd name="connsiteX40" fmla="*/ 256032 w 1572768"/>
              <a:gd name="connsiteY40" fmla="*/ 520905 h 2249121"/>
              <a:gd name="connsiteX41" fmla="*/ 228600 w 1572768"/>
              <a:gd name="connsiteY41" fmla="*/ 511761 h 2249121"/>
              <a:gd name="connsiteX42" fmla="*/ 173736 w 1572768"/>
              <a:gd name="connsiteY42" fmla="*/ 475185 h 2249121"/>
              <a:gd name="connsiteX43" fmla="*/ 146304 w 1572768"/>
              <a:gd name="connsiteY43" fmla="*/ 456897 h 2249121"/>
              <a:gd name="connsiteX44" fmla="*/ 118872 w 1572768"/>
              <a:gd name="connsiteY44" fmla="*/ 438609 h 2249121"/>
              <a:gd name="connsiteX45" fmla="*/ 73152 w 1572768"/>
              <a:gd name="connsiteY45" fmla="*/ 383745 h 2249121"/>
              <a:gd name="connsiteX46" fmla="*/ 45720 w 1572768"/>
              <a:gd name="connsiteY46" fmla="*/ 356313 h 2249121"/>
              <a:gd name="connsiteX47" fmla="*/ 27432 w 1572768"/>
              <a:gd name="connsiteY47" fmla="*/ 301449 h 2249121"/>
              <a:gd name="connsiteX48" fmla="*/ 18288 w 1572768"/>
              <a:gd name="connsiteY48" fmla="*/ 274017 h 2249121"/>
              <a:gd name="connsiteX49" fmla="*/ 0 w 1572768"/>
              <a:gd name="connsiteY49" fmla="*/ 246585 h 2249121"/>
              <a:gd name="connsiteX50" fmla="*/ 9144 w 1572768"/>
              <a:gd name="connsiteY50" fmla="*/ 27129 h 2249121"/>
              <a:gd name="connsiteX51" fmla="*/ 36576 w 1572768"/>
              <a:gd name="connsiteY51" fmla="*/ 36273 h 2249121"/>
              <a:gd name="connsiteX52" fmla="*/ 91440 w 1572768"/>
              <a:gd name="connsiteY52" fmla="*/ 91137 h 2249121"/>
              <a:gd name="connsiteX53" fmla="*/ 137160 w 1572768"/>
              <a:gd name="connsiteY53" fmla="*/ 146001 h 2249121"/>
              <a:gd name="connsiteX54" fmla="*/ 155448 w 1572768"/>
              <a:gd name="connsiteY54" fmla="*/ 200865 h 2249121"/>
              <a:gd name="connsiteX55" fmla="*/ 192024 w 1572768"/>
              <a:gd name="connsiteY55" fmla="*/ 255729 h 2249121"/>
              <a:gd name="connsiteX56" fmla="*/ 201168 w 1572768"/>
              <a:gd name="connsiteY56" fmla="*/ 283161 h 2249121"/>
              <a:gd name="connsiteX57" fmla="*/ 228600 w 1572768"/>
              <a:gd name="connsiteY57" fmla="*/ 301449 h 2249121"/>
              <a:gd name="connsiteX58" fmla="*/ 265176 w 1572768"/>
              <a:gd name="connsiteY58" fmla="*/ 182577 h 2249121"/>
              <a:gd name="connsiteX59" fmla="*/ 256032 w 1572768"/>
              <a:gd name="connsiteY59" fmla="*/ 155145 h 2249121"/>
              <a:gd name="connsiteX60" fmla="*/ 237744 w 1572768"/>
              <a:gd name="connsiteY60" fmla="*/ 127713 h 2249121"/>
              <a:gd name="connsiteX61" fmla="*/ 292608 w 1572768"/>
              <a:gd name="connsiteY61" fmla="*/ 136857 h 2249121"/>
              <a:gd name="connsiteX62" fmla="*/ 317310 w 1572768"/>
              <a:gd name="connsiteY62" fmla="*/ 171845 h 2249121"/>
              <a:gd name="connsiteX63" fmla="*/ 344742 w 1572768"/>
              <a:gd name="connsiteY63" fmla="*/ 210771 h 2249121"/>
              <a:gd name="connsiteX64" fmla="*/ 365061 w 1572768"/>
              <a:gd name="connsiteY64" fmla="*/ 285130 h 2249121"/>
              <a:gd name="connsiteX65" fmla="*/ 384492 w 1572768"/>
              <a:gd name="connsiteY65" fmla="*/ 340819 h 2249121"/>
              <a:gd name="connsiteX66" fmla="*/ 419354 w 1572768"/>
              <a:gd name="connsiteY66" fmla="*/ 347550 h 2249121"/>
              <a:gd name="connsiteX67" fmla="*/ 418147 w 1572768"/>
              <a:gd name="connsiteY67" fmla="*/ 304243 h 2249121"/>
              <a:gd name="connsiteX68" fmla="*/ 374904 w 1572768"/>
              <a:gd name="connsiteY68" fmla="*/ 182577 h 2249121"/>
              <a:gd name="connsiteX69" fmla="*/ 384048 w 1572768"/>
              <a:gd name="connsiteY69" fmla="*/ 127713 h 2249121"/>
              <a:gd name="connsiteX70" fmla="*/ 411480 w 1572768"/>
              <a:gd name="connsiteY70" fmla="*/ 72849 h 2249121"/>
              <a:gd name="connsiteX71" fmla="*/ 438912 w 1572768"/>
              <a:gd name="connsiteY71" fmla="*/ 54561 h 2249121"/>
              <a:gd name="connsiteX72" fmla="*/ 457200 w 1572768"/>
              <a:gd name="connsiteY72" fmla="*/ 127713 h 2249121"/>
              <a:gd name="connsiteX73" fmla="*/ 466344 w 1572768"/>
              <a:gd name="connsiteY73" fmla="*/ 200865 h 2249121"/>
              <a:gd name="connsiteX74" fmla="*/ 484632 w 1572768"/>
              <a:gd name="connsiteY74" fmla="*/ 274017 h 2249121"/>
              <a:gd name="connsiteX75" fmla="*/ 512064 w 1572768"/>
              <a:gd name="connsiteY75" fmla="*/ 328881 h 2249121"/>
              <a:gd name="connsiteX76" fmla="*/ 548640 w 1572768"/>
              <a:gd name="connsiteY76" fmla="*/ 383745 h 2249121"/>
              <a:gd name="connsiteX77" fmla="*/ 566928 w 1572768"/>
              <a:gd name="connsiteY77" fmla="*/ 411177 h 2249121"/>
              <a:gd name="connsiteX78" fmla="*/ 576072 w 1572768"/>
              <a:gd name="connsiteY78" fmla="*/ 374601 h 2249121"/>
              <a:gd name="connsiteX79" fmla="*/ 557784 w 1572768"/>
              <a:gd name="connsiteY79" fmla="*/ 191721 h 2249121"/>
              <a:gd name="connsiteX80" fmla="*/ 548640 w 1572768"/>
              <a:gd name="connsiteY80" fmla="*/ 164289 h 2249121"/>
              <a:gd name="connsiteX81" fmla="*/ 539496 w 1572768"/>
              <a:gd name="connsiteY81" fmla="*/ 127713 h 2249121"/>
              <a:gd name="connsiteX82" fmla="*/ 530352 w 1572768"/>
              <a:gd name="connsiteY82" fmla="*/ 100281 h 2249121"/>
              <a:gd name="connsiteX83" fmla="*/ 585216 w 1572768"/>
              <a:gd name="connsiteY83" fmla="*/ 146001 h 2249121"/>
              <a:gd name="connsiteX84" fmla="*/ 667512 w 1572768"/>
              <a:gd name="connsiteY84" fmla="*/ 219153 h 2249121"/>
              <a:gd name="connsiteX85" fmla="*/ 685800 w 1572768"/>
              <a:gd name="connsiteY85" fmla="*/ 255729 h 2249121"/>
              <a:gd name="connsiteX86" fmla="*/ 740664 w 1572768"/>
              <a:gd name="connsiteY86" fmla="*/ 283161 h 2249121"/>
              <a:gd name="connsiteX87" fmla="*/ 768096 w 1572768"/>
              <a:gd name="connsiteY87" fmla="*/ 310593 h 2249121"/>
              <a:gd name="connsiteX88" fmla="*/ 777240 w 1572768"/>
              <a:gd name="connsiteY88" fmla="*/ 338025 h 2249121"/>
              <a:gd name="connsiteX89" fmla="*/ 804672 w 1572768"/>
              <a:gd name="connsiteY89" fmla="*/ 356313 h 2249121"/>
              <a:gd name="connsiteX90" fmla="*/ 795528 w 1572768"/>
              <a:gd name="connsiteY90" fmla="*/ 109425 h 2249121"/>
              <a:gd name="connsiteX91" fmla="*/ 804672 w 1572768"/>
              <a:gd name="connsiteY91" fmla="*/ 54561 h 2249121"/>
              <a:gd name="connsiteX92" fmla="*/ 877824 w 1572768"/>
              <a:gd name="connsiteY92" fmla="*/ 63705 h 2249121"/>
              <a:gd name="connsiteX93" fmla="*/ 896112 w 1572768"/>
              <a:gd name="connsiteY93" fmla="*/ 91137 h 2249121"/>
              <a:gd name="connsiteX94" fmla="*/ 923544 w 1572768"/>
              <a:gd name="connsiteY94" fmla="*/ 100281 h 2249121"/>
              <a:gd name="connsiteX95" fmla="*/ 950976 w 1572768"/>
              <a:gd name="connsiteY95" fmla="*/ 118569 h 2249121"/>
              <a:gd name="connsiteX96" fmla="*/ 969264 w 1572768"/>
              <a:gd name="connsiteY96" fmla="*/ 146001 h 2249121"/>
              <a:gd name="connsiteX97" fmla="*/ 996696 w 1572768"/>
              <a:gd name="connsiteY97" fmla="*/ 155145 h 2249121"/>
              <a:gd name="connsiteX98" fmla="*/ 1005840 w 1572768"/>
              <a:gd name="connsiteY98" fmla="*/ 8841 h 2249121"/>
              <a:gd name="connsiteX99" fmla="*/ 1011809 w 1572768"/>
              <a:gd name="connsiteY99" fmla="*/ 15381 h 2249121"/>
              <a:gd name="connsiteX100" fmla="*/ 1011428 w 1572768"/>
              <a:gd name="connsiteY100" fmla="*/ 7000 h 2249121"/>
              <a:gd name="connsiteX101" fmla="*/ 1010285 w 1572768"/>
              <a:gd name="connsiteY101" fmla="*/ 15699 h 2249121"/>
              <a:gd name="connsiteX102" fmla="*/ 1021144 w 1572768"/>
              <a:gd name="connsiteY102" fmla="*/ 11762 h 2249121"/>
              <a:gd name="connsiteX103" fmla="*/ 1029144 w 1572768"/>
              <a:gd name="connsiteY103" fmla="*/ 11000 h 2249121"/>
              <a:gd name="connsiteX0" fmla="*/ 1572768 w 1572768"/>
              <a:gd name="connsiteY0" fmla="*/ 1901649 h 2249121"/>
              <a:gd name="connsiteX1" fmla="*/ 1527048 w 1572768"/>
              <a:gd name="connsiteY1" fmla="*/ 1910793 h 2249121"/>
              <a:gd name="connsiteX2" fmla="*/ 1499616 w 1572768"/>
              <a:gd name="connsiteY2" fmla="*/ 1919937 h 2249121"/>
              <a:gd name="connsiteX3" fmla="*/ 1435608 w 1572768"/>
              <a:gd name="connsiteY3" fmla="*/ 1929081 h 2249121"/>
              <a:gd name="connsiteX4" fmla="*/ 1380744 w 1572768"/>
              <a:gd name="connsiteY4" fmla="*/ 1956513 h 2249121"/>
              <a:gd name="connsiteX5" fmla="*/ 1325880 w 1572768"/>
              <a:gd name="connsiteY5" fmla="*/ 2002233 h 2249121"/>
              <a:gd name="connsiteX6" fmla="*/ 1271016 w 1572768"/>
              <a:gd name="connsiteY6" fmla="*/ 2038809 h 2249121"/>
              <a:gd name="connsiteX7" fmla="*/ 1243584 w 1572768"/>
              <a:gd name="connsiteY7" fmla="*/ 2057097 h 2249121"/>
              <a:gd name="connsiteX8" fmla="*/ 1161288 w 1572768"/>
              <a:gd name="connsiteY8" fmla="*/ 2139393 h 2249121"/>
              <a:gd name="connsiteX9" fmla="*/ 1133856 w 1572768"/>
              <a:gd name="connsiteY9" fmla="*/ 2166825 h 2249121"/>
              <a:gd name="connsiteX10" fmla="*/ 1106424 w 1572768"/>
              <a:gd name="connsiteY10" fmla="*/ 2185113 h 2249121"/>
              <a:gd name="connsiteX11" fmla="*/ 1088136 w 1572768"/>
              <a:gd name="connsiteY11" fmla="*/ 2212545 h 2249121"/>
              <a:gd name="connsiteX12" fmla="*/ 1033272 w 1572768"/>
              <a:gd name="connsiteY12" fmla="*/ 2249121 h 2249121"/>
              <a:gd name="connsiteX13" fmla="*/ 914400 w 1572768"/>
              <a:gd name="connsiteY13" fmla="*/ 2239977 h 2249121"/>
              <a:gd name="connsiteX14" fmla="*/ 886968 w 1572768"/>
              <a:gd name="connsiteY14" fmla="*/ 2212545 h 2249121"/>
              <a:gd name="connsiteX15" fmla="*/ 850392 w 1572768"/>
              <a:gd name="connsiteY15" fmla="*/ 2157681 h 2249121"/>
              <a:gd name="connsiteX16" fmla="*/ 832104 w 1572768"/>
              <a:gd name="connsiteY16" fmla="*/ 2093673 h 2249121"/>
              <a:gd name="connsiteX17" fmla="*/ 813816 w 1572768"/>
              <a:gd name="connsiteY17" fmla="*/ 2038809 h 2249121"/>
              <a:gd name="connsiteX18" fmla="*/ 795528 w 1572768"/>
              <a:gd name="connsiteY18" fmla="*/ 2011377 h 2249121"/>
              <a:gd name="connsiteX19" fmla="*/ 786384 w 1572768"/>
              <a:gd name="connsiteY19" fmla="*/ 1956513 h 2249121"/>
              <a:gd name="connsiteX20" fmla="*/ 777240 w 1572768"/>
              <a:gd name="connsiteY20" fmla="*/ 1929081 h 2249121"/>
              <a:gd name="connsiteX21" fmla="*/ 758952 w 1572768"/>
              <a:gd name="connsiteY21" fmla="*/ 1819353 h 2249121"/>
              <a:gd name="connsiteX22" fmla="*/ 731520 w 1572768"/>
              <a:gd name="connsiteY22" fmla="*/ 1700481 h 2249121"/>
              <a:gd name="connsiteX23" fmla="*/ 713232 w 1572768"/>
              <a:gd name="connsiteY23" fmla="*/ 1673049 h 2249121"/>
              <a:gd name="connsiteX24" fmla="*/ 685800 w 1572768"/>
              <a:gd name="connsiteY24" fmla="*/ 1654761 h 2249121"/>
              <a:gd name="connsiteX25" fmla="*/ 658368 w 1572768"/>
              <a:gd name="connsiteY25" fmla="*/ 1590753 h 2249121"/>
              <a:gd name="connsiteX26" fmla="*/ 649224 w 1572768"/>
              <a:gd name="connsiteY26" fmla="*/ 1563321 h 2249121"/>
              <a:gd name="connsiteX27" fmla="*/ 630936 w 1572768"/>
              <a:gd name="connsiteY27" fmla="*/ 1535889 h 2249121"/>
              <a:gd name="connsiteX28" fmla="*/ 621792 w 1572768"/>
              <a:gd name="connsiteY28" fmla="*/ 1508457 h 2249121"/>
              <a:gd name="connsiteX29" fmla="*/ 576072 w 1572768"/>
              <a:gd name="connsiteY29" fmla="*/ 1453593 h 2249121"/>
              <a:gd name="connsiteX30" fmla="*/ 566928 w 1572768"/>
              <a:gd name="connsiteY30" fmla="*/ 1426161 h 2249121"/>
              <a:gd name="connsiteX31" fmla="*/ 530352 w 1572768"/>
              <a:gd name="connsiteY31" fmla="*/ 1371297 h 2249121"/>
              <a:gd name="connsiteX32" fmla="*/ 502920 w 1572768"/>
              <a:gd name="connsiteY32" fmla="*/ 1316433 h 2249121"/>
              <a:gd name="connsiteX33" fmla="*/ 493776 w 1572768"/>
              <a:gd name="connsiteY33" fmla="*/ 1289001 h 2249121"/>
              <a:gd name="connsiteX34" fmla="*/ 457200 w 1572768"/>
              <a:gd name="connsiteY34" fmla="*/ 1234137 h 2249121"/>
              <a:gd name="connsiteX35" fmla="*/ 438912 w 1572768"/>
              <a:gd name="connsiteY35" fmla="*/ 1160985 h 2249121"/>
              <a:gd name="connsiteX36" fmla="*/ 420624 w 1572768"/>
              <a:gd name="connsiteY36" fmla="*/ 1106121 h 2249121"/>
              <a:gd name="connsiteX37" fmla="*/ 374904 w 1572768"/>
              <a:gd name="connsiteY37" fmla="*/ 630633 h 2249121"/>
              <a:gd name="connsiteX38" fmla="*/ 347472 w 1572768"/>
              <a:gd name="connsiteY38" fmla="*/ 603201 h 2249121"/>
              <a:gd name="connsiteX39" fmla="*/ 301752 w 1572768"/>
              <a:gd name="connsiteY39" fmla="*/ 566625 h 2249121"/>
              <a:gd name="connsiteX40" fmla="*/ 256032 w 1572768"/>
              <a:gd name="connsiteY40" fmla="*/ 520905 h 2249121"/>
              <a:gd name="connsiteX41" fmla="*/ 228600 w 1572768"/>
              <a:gd name="connsiteY41" fmla="*/ 511761 h 2249121"/>
              <a:gd name="connsiteX42" fmla="*/ 173736 w 1572768"/>
              <a:gd name="connsiteY42" fmla="*/ 475185 h 2249121"/>
              <a:gd name="connsiteX43" fmla="*/ 146304 w 1572768"/>
              <a:gd name="connsiteY43" fmla="*/ 456897 h 2249121"/>
              <a:gd name="connsiteX44" fmla="*/ 118872 w 1572768"/>
              <a:gd name="connsiteY44" fmla="*/ 438609 h 2249121"/>
              <a:gd name="connsiteX45" fmla="*/ 73152 w 1572768"/>
              <a:gd name="connsiteY45" fmla="*/ 383745 h 2249121"/>
              <a:gd name="connsiteX46" fmla="*/ 45720 w 1572768"/>
              <a:gd name="connsiteY46" fmla="*/ 356313 h 2249121"/>
              <a:gd name="connsiteX47" fmla="*/ 27432 w 1572768"/>
              <a:gd name="connsiteY47" fmla="*/ 301449 h 2249121"/>
              <a:gd name="connsiteX48" fmla="*/ 18288 w 1572768"/>
              <a:gd name="connsiteY48" fmla="*/ 274017 h 2249121"/>
              <a:gd name="connsiteX49" fmla="*/ 0 w 1572768"/>
              <a:gd name="connsiteY49" fmla="*/ 246585 h 2249121"/>
              <a:gd name="connsiteX50" fmla="*/ 9144 w 1572768"/>
              <a:gd name="connsiteY50" fmla="*/ 27129 h 2249121"/>
              <a:gd name="connsiteX51" fmla="*/ 36576 w 1572768"/>
              <a:gd name="connsiteY51" fmla="*/ 36273 h 2249121"/>
              <a:gd name="connsiteX52" fmla="*/ 91440 w 1572768"/>
              <a:gd name="connsiteY52" fmla="*/ 91137 h 2249121"/>
              <a:gd name="connsiteX53" fmla="*/ 137160 w 1572768"/>
              <a:gd name="connsiteY53" fmla="*/ 146001 h 2249121"/>
              <a:gd name="connsiteX54" fmla="*/ 155448 w 1572768"/>
              <a:gd name="connsiteY54" fmla="*/ 200865 h 2249121"/>
              <a:gd name="connsiteX55" fmla="*/ 192024 w 1572768"/>
              <a:gd name="connsiteY55" fmla="*/ 255729 h 2249121"/>
              <a:gd name="connsiteX56" fmla="*/ 201168 w 1572768"/>
              <a:gd name="connsiteY56" fmla="*/ 283161 h 2249121"/>
              <a:gd name="connsiteX57" fmla="*/ 228600 w 1572768"/>
              <a:gd name="connsiteY57" fmla="*/ 301449 h 2249121"/>
              <a:gd name="connsiteX58" fmla="*/ 265176 w 1572768"/>
              <a:gd name="connsiteY58" fmla="*/ 182577 h 2249121"/>
              <a:gd name="connsiteX59" fmla="*/ 256032 w 1572768"/>
              <a:gd name="connsiteY59" fmla="*/ 155145 h 2249121"/>
              <a:gd name="connsiteX60" fmla="*/ 237744 w 1572768"/>
              <a:gd name="connsiteY60" fmla="*/ 127713 h 2249121"/>
              <a:gd name="connsiteX61" fmla="*/ 292608 w 1572768"/>
              <a:gd name="connsiteY61" fmla="*/ 136857 h 2249121"/>
              <a:gd name="connsiteX62" fmla="*/ 317310 w 1572768"/>
              <a:gd name="connsiteY62" fmla="*/ 171845 h 2249121"/>
              <a:gd name="connsiteX63" fmla="*/ 344742 w 1572768"/>
              <a:gd name="connsiteY63" fmla="*/ 210771 h 2249121"/>
              <a:gd name="connsiteX64" fmla="*/ 365061 w 1572768"/>
              <a:gd name="connsiteY64" fmla="*/ 285130 h 2249121"/>
              <a:gd name="connsiteX65" fmla="*/ 384492 w 1572768"/>
              <a:gd name="connsiteY65" fmla="*/ 340819 h 2249121"/>
              <a:gd name="connsiteX66" fmla="*/ 419354 w 1572768"/>
              <a:gd name="connsiteY66" fmla="*/ 347550 h 2249121"/>
              <a:gd name="connsiteX67" fmla="*/ 418147 w 1572768"/>
              <a:gd name="connsiteY67" fmla="*/ 304243 h 2249121"/>
              <a:gd name="connsiteX68" fmla="*/ 374904 w 1572768"/>
              <a:gd name="connsiteY68" fmla="*/ 182577 h 2249121"/>
              <a:gd name="connsiteX69" fmla="*/ 384048 w 1572768"/>
              <a:gd name="connsiteY69" fmla="*/ 127713 h 2249121"/>
              <a:gd name="connsiteX70" fmla="*/ 411480 w 1572768"/>
              <a:gd name="connsiteY70" fmla="*/ 72849 h 2249121"/>
              <a:gd name="connsiteX71" fmla="*/ 438912 w 1572768"/>
              <a:gd name="connsiteY71" fmla="*/ 54561 h 2249121"/>
              <a:gd name="connsiteX72" fmla="*/ 457200 w 1572768"/>
              <a:gd name="connsiteY72" fmla="*/ 127713 h 2249121"/>
              <a:gd name="connsiteX73" fmla="*/ 466344 w 1572768"/>
              <a:gd name="connsiteY73" fmla="*/ 200865 h 2249121"/>
              <a:gd name="connsiteX74" fmla="*/ 484632 w 1572768"/>
              <a:gd name="connsiteY74" fmla="*/ 274017 h 2249121"/>
              <a:gd name="connsiteX75" fmla="*/ 512064 w 1572768"/>
              <a:gd name="connsiteY75" fmla="*/ 328881 h 2249121"/>
              <a:gd name="connsiteX76" fmla="*/ 548640 w 1572768"/>
              <a:gd name="connsiteY76" fmla="*/ 383745 h 2249121"/>
              <a:gd name="connsiteX77" fmla="*/ 566928 w 1572768"/>
              <a:gd name="connsiteY77" fmla="*/ 411177 h 2249121"/>
              <a:gd name="connsiteX78" fmla="*/ 576072 w 1572768"/>
              <a:gd name="connsiteY78" fmla="*/ 374601 h 2249121"/>
              <a:gd name="connsiteX79" fmla="*/ 557784 w 1572768"/>
              <a:gd name="connsiteY79" fmla="*/ 191721 h 2249121"/>
              <a:gd name="connsiteX80" fmla="*/ 548640 w 1572768"/>
              <a:gd name="connsiteY80" fmla="*/ 164289 h 2249121"/>
              <a:gd name="connsiteX81" fmla="*/ 539496 w 1572768"/>
              <a:gd name="connsiteY81" fmla="*/ 127713 h 2249121"/>
              <a:gd name="connsiteX82" fmla="*/ 530352 w 1572768"/>
              <a:gd name="connsiteY82" fmla="*/ 100281 h 2249121"/>
              <a:gd name="connsiteX83" fmla="*/ 585216 w 1572768"/>
              <a:gd name="connsiteY83" fmla="*/ 146001 h 2249121"/>
              <a:gd name="connsiteX84" fmla="*/ 667512 w 1572768"/>
              <a:gd name="connsiteY84" fmla="*/ 219153 h 2249121"/>
              <a:gd name="connsiteX85" fmla="*/ 685800 w 1572768"/>
              <a:gd name="connsiteY85" fmla="*/ 255729 h 2249121"/>
              <a:gd name="connsiteX86" fmla="*/ 740664 w 1572768"/>
              <a:gd name="connsiteY86" fmla="*/ 283161 h 2249121"/>
              <a:gd name="connsiteX87" fmla="*/ 768096 w 1572768"/>
              <a:gd name="connsiteY87" fmla="*/ 310593 h 2249121"/>
              <a:gd name="connsiteX88" fmla="*/ 777240 w 1572768"/>
              <a:gd name="connsiteY88" fmla="*/ 338025 h 2249121"/>
              <a:gd name="connsiteX89" fmla="*/ 804672 w 1572768"/>
              <a:gd name="connsiteY89" fmla="*/ 356313 h 2249121"/>
              <a:gd name="connsiteX90" fmla="*/ 795528 w 1572768"/>
              <a:gd name="connsiteY90" fmla="*/ 109425 h 2249121"/>
              <a:gd name="connsiteX91" fmla="*/ 804672 w 1572768"/>
              <a:gd name="connsiteY91" fmla="*/ 54561 h 2249121"/>
              <a:gd name="connsiteX92" fmla="*/ 877824 w 1572768"/>
              <a:gd name="connsiteY92" fmla="*/ 63705 h 2249121"/>
              <a:gd name="connsiteX93" fmla="*/ 896112 w 1572768"/>
              <a:gd name="connsiteY93" fmla="*/ 91137 h 2249121"/>
              <a:gd name="connsiteX94" fmla="*/ 923544 w 1572768"/>
              <a:gd name="connsiteY94" fmla="*/ 100281 h 2249121"/>
              <a:gd name="connsiteX95" fmla="*/ 950976 w 1572768"/>
              <a:gd name="connsiteY95" fmla="*/ 118569 h 2249121"/>
              <a:gd name="connsiteX96" fmla="*/ 969264 w 1572768"/>
              <a:gd name="connsiteY96" fmla="*/ 146001 h 2249121"/>
              <a:gd name="connsiteX97" fmla="*/ 996696 w 1572768"/>
              <a:gd name="connsiteY97" fmla="*/ 155145 h 2249121"/>
              <a:gd name="connsiteX98" fmla="*/ 1005840 w 1572768"/>
              <a:gd name="connsiteY98" fmla="*/ 8841 h 2249121"/>
              <a:gd name="connsiteX99" fmla="*/ 1011809 w 1572768"/>
              <a:gd name="connsiteY99" fmla="*/ 15381 h 2249121"/>
              <a:gd name="connsiteX100" fmla="*/ 1011428 w 1572768"/>
              <a:gd name="connsiteY100" fmla="*/ 7000 h 2249121"/>
              <a:gd name="connsiteX101" fmla="*/ 1010285 w 1572768"/>
              <a:gd name="connsiteY101" fmla="*/ 15699 h 2249121"/>
              <a:gd name="connsiteX102" fmla="*/ 1008444 w 1572768"/>
              <a:gd name="connsiteY102" fmla="*/ 11762 h 2249121"/>
              <a:gd name="connsiteX103" fmla="*/ 1029144 w 1572768"/>
              <a:gd name="connsiteY103" fmla="*/ 11000 h 224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572768" h="2249121">
                <a:moveTo>
                  <a:pt x="1572768" y="1901649"/>
                </a:moveTo>
                <a:cubicBezTo>
                  <a:pt x="1557528" y="1904697"/>
                  <a:pt x="1542126" y="1907024"/>
                  <a:pt x="1527048" y="1910793"/>
                </a:cubicBezTo>
                <a:cubicBezTo>
                  <a:pt x="1517697" y="1913131"/>
                  <a:pt x="1509067" y="1918047"/>
                  <a:pt x="1499616" y="1919937"/>
                </a:cubicBezTo>
                <a:cubicBezTo>
                  <a:pt x="1478482" y="1924164"/>
                  <a:pt x="1456944" y="1926033"/>
                  <a:pt x="1435608" y="1929081"/>
                </a:cubicBezTo>
                <a:cubicBezTo>
                  <a:pt x="1356992" y="1981492"/>
                  <a:pt x="1456460" y="1918655"/>
                  <a:pt x="1380744" y="1956513"/>
                </a:cubicBezTo>
                <a:cubicBezTo>
                  <a:pt x="1341534" y="1976118"/>
                  <a:pt x="1362281" y="1973921"/>
                  <a:pt x="1325880" y="2002233"/>
                </a:cubicBezTo>
                <a:cubicBezTo>
                  <a:pt x="1308530" y="2015727"/>
                  <a:pt x="1289304" y="2026617"/>
                  <a:pt x="1271016" y="2038809"/>
                </a:cubicBezTo>
                <a:cubicBezTo>
                  <a:pt x="1261872" y="2044905"/>
                  <a:pt x="1251355" y="2049326"/>
                  <a:pt x="1243584" y="2057097"/>
                </a:cubicBezTo>
                <a:lnTo>
                  <a:pt x="1161288" y="2139393"/>
                </a:lnTo>
                <a:cubicBezTo>
                  <a:pt x="1152144" y="2148537"/>
                  <a:pt x="1144616" y="2159652"/>
                  <a:pt x="1133856" y="2166825"/>
                </a:cubicBezTo>
                <a:lnTo>
                  <a:pt x="1106424" y="2185113"/>
                </a:lnTo>
                <a:cubicBezTo>
                  <a:pt x="1100328" y="2194257"/>
                  <a:pt x="1096407" y="2205308"/>
                  <a:pt x="1088136" y="2212545"/>
                </a:cubicBezTo>
                <a:cubicBezTo>
                  <a:pt x="1071595" y="2227019"/>
                  <a:pt x="1033272" y="2249121"/>
                  <a:pt x="1033272" y="2249121"/>
                </a:cubicBezTo>
                <a:cubicBezTo>
                  <a:pt x="993648" y="2246073"/>
                  <a:pt x="952954" y="2249616"/>
                  <a:pt x="914400" y="2239977"/>
                </a:cubicBezTo>
                <a:cubicBezTo>
                  <a:pt x="901855" y="2236841"/>
                  <a:pt x="894907" y="2222753"/>
                  <a:pt x="886968" y="2212545"/>
                </a:cubicBezTo>
                <a:cubicBezTo>
                  <a:pt x="873474" y="2195195"/>
                  <a:pt x="857343" y="2178533"/>
                  <a:pt x="850392" y="2157681"/>
                </a:cubicBezTo>
                <a:cubicBezTo>
                  <a:pt x="819662" y="2065490"/>
                  <a:pt x="866549" y="2208490"/>
                  <a:pt x="832104" y="2093673"/>
                </a:cubicBezTo>
                <a:cubicBezTo>
                  <a:pt x="826565" y="2075209"/>
                  <a:pt x="824509" y="2054849"/>
                  <a:pt x="813816" y="2038809"/>
                </a:cubicBezTo>
                <a:lnTo>
                  <a:pt x="795528" y="2011377"/>
                </a:lnTo>
                <a:cubicBezTo>
                  <a:pt x="792480" y="1993089"/>
                  <a:pt x="790406" y="1974612"/>
                  <a:pt x="786384" y="1956513"/>
                </a:cubicBezTo>
                <a:cubicBezTo>
                  <a:pt x="784293" y="1947104"/>
                  <a:pt x="778825" y="1938588"/>
                  <a:pt x="777240" y="1929081"/>
                </a:cubicBezTo>
                <a:cubicBezTo>
                  <a:pt x="756823" y="1806580"/>
                  <a:pt x="780389" y="1883664"/>
                  <a:pt x="758952" y="1819353"/>
                </a:cubicBezTo>
                <a:cubicBezTo>
                  <a:pt x="754736" y="1789843"/>
                  <a:pt x="749777" y="1727867"/>
                  <a:pt x="731520" y="1700481"/>
                </a:cubicBezTo>
                <a:cubicBezTo>
                  <a:pt x="725424" y="1691337"/>
                  <a:pt x="721003" y="1680820"/>
                  <a:pt x="713232" y="1673049"/>
                </a:cubicBezTo>
                <a:cubicBezTo>
                  <a:pt x="705461" y="1665278"/>
                  <a:pt x="694944" y="1660857"/>
                  <a:pt x="685800" y="1654761"/>
                </a:cubicBezTo>
                <a:cubicBezTo>
                  <a:pt x="666769" y="1578639"/>
                  <a:pt x="689942" y="1653901"/>
                  <a:pt x="658368" y="1590753"/>
                </a:cubicBezTo>
                <a:cubicBezTo>
                  <a:pt x="654057" y="1582132"/>
                  <a:pt x="653535" y="1571942"/>
                  <a:pt x="649224" y="1563321"/>
                </a:cubicBezTo>
                <a:cubicBezTo>
                  <a:pt x="644309" y="1553491"/>
                  <a:pt x="635851" y="1545719"/>
                  <a:pt x="630936" y="1535889"/>
                </a:cubicBezTo>
                <a:cubicBezTo>
                  <a:pt x="626625" y="1527268"/>
                  <a:pt x="626103" y="1517078"/>
                  <a:pt x="621792" y="1508457"/>
                </a:cubicBezTo>
                <a:cubicBezTo>
                  <a:pt x="609061" y="1482996"/>
                  <a:pt x="596295" y="1473816"/>
                  <a:pt x="576072" y="1453593"/>
                </a:cubicBezTo>
                <a:cubicBezTo>
                  <a:pt x="573024" y="1444449"/>
                  <a:pt x="571609" y="1434587"/>
                  <a:pt x="566928" y="1426161"/>
                </a:cubicBezTo>
                <a:cubicBezTo>
                  <a:pt x="556254" y="1406948"/>
                  <a:pt x="537303" y="1392149"/>
                  <a:pt x="530352" y="1371297"/>
                </a:cubicBezTo>
                <a:cubicBezTo>
                  <a:pt x="507368" y="1302346"/>
                  <a:pt x="538372" y="1387337"/>
                  <a:pt x="502920" y="1316433"/>
                </a:cubicBezTo>
                <a:cubicBezTo>
                  <a:pt x="498609" y="1307812"/>
                  <a:pt x="498457" y="1297427"/>
                  <a:pt x="493776" y="1289001"/>
                </a:cubicBezTo>
                <a:cubicBezTo>
                  <a:pt x="483102" y="1269788"/>
                  <a:pt x="464151" y="1254989"/>
                  <a:pt x="457200" y="1234137"/>
                </a:cubicBezTo>
                <a:cubicBezTo>
                  <a:pt x="429455" y="1150902"/>
                  <a:pt x="472015" y="1282362"/>
                  <a:pt x="438912" y="1160985"/>
                </a:cubicBezTo>
                <a:cubicBezTo>
                  <a:pt x="433840" y="1142387"/>
                  <a:pt x="420624" y="1106121"/>
                  <a:pt x="420624" y="1106121"/>
                </a:cubicBezTo>
                <a:cubicBezTo>
                  <a:pt x="419110" y="1036496"/>
                  <a:pt x="488001" y="743730"/>
                  <a:pt x="374904" y="630633"/>
                </a:cubicBezTo>
                <a:cubicBezTo>
                  <a:pt x="365760" y="621489"/>
                  <a:pt x="355751" y="613135"/>
                  <a:pt x="347472" y="603201"/>
                </a:cubicBezTo>
                <a:cubicBezTo>
                  <a:pt x="315656" y="565022"/>
                  <a:pt x="346785" y="581636"/>
                  <a:pt x="301752" y="566625"/>
                </a:cubicBezTo>
                <a:cubicBezTo>
                  <a:pt x="283464" y="539193"/>
                  <a:pt x="286512" y="536145"/>
                  <a:pt x="256032" y="520905"/>
                </a:cubicBezTo>
                <a:cubicBezTo>
                  <a:pt x="247411" y="516594"/>
                  <a:pt x="237026" y="516442"/>
                  <a:pt x="228600" y="511761"/>
                </a:cubicBezTo>
                <a:cubicBezTo>
                  <a:pt x="209387" y="501087"/>
                  <a:pt x="192024" y="487377"/>
                  <a:pt x="173736" y="475185"/>
                </a:cubicBezTo>
                <a:lnTo>
                  <a:pt x="146304" y="456897"/>
                </a:lnTo>
                <a:cubicBezTo>
                  <a:pt x="137160" y="450801"/>
                  <a:pt x="126643" y="446380"/>
                  <a:pt x="118872" y="438609"/>
                </a:cubicBezTo>
                <a:cubicBezTo>
                  <a:pt x="38729" y="358466"/>
                  <a:pt x="136805" y="460128"/>
                  <a:pt x="73152" y="383745"/>
                </a:cubicBezTo>
                <a:cubicBezTo>
                  <a:pt x="64873" y="373811"/>
                  <a:pt x="54864" y="365457"/>
                  <a:pt x="45720" y="356313"/>
                </a:cubicBezTo>
                <a:lnTo>
                  <a:pt x="27432" y="301449"/>
                </a:lnTo>
                <a:cubicBezTo>
                  <a:pt x="24384" y="292305"/>
                  <a:pt x="23635" y="282037"/>
                  <a:pt x="18288" y="274017"/>
                </a:cubicBezTo>
                <a:lnTo>
                  <a:pt x="0" y="246585"/>
                </a:lnTo>
                <a:cubicBezTo>
                  <a:pt x="3048" y="173433"/>
                  <a:pt x="-3401" y="99262"/>
                  <a:pt x="9144" y="27129"/>
                </a:cubicBezTo>
                <a:cubicBezTo>
                  <a:pt x="10795" y="17633"/>
                  <a:pt x="28968" y="30355"/>
                  <a:pt x="36576" y="36273"/>
                </a:cubicBezTo>
                <a:cubicBezTo>
                  <a:pt x="56991" y="52151"/>
                  <a:pt x="73152" y="72849"/>
                  <a:pt x="91440" y="91137"/>
                </a:cubicBezTo>
                <a:cubicBezTo>
                  <a:pt x="108667" y="108364"/>
                  <a:pt x="126976" y="123086"/>
                  <a:pt x="137160" y="146001"/>
                </a:cubicBezTo>
                <a:cubicBezTo>
                  <a:pt x="144989" y="163617"/>
                  <a:pt x="144755" y="184825"/>
                  <a:pt x="155448" y="200865"/>
                </a:cubicBezTo>
                <a:cubicBezTo>
                  <a:pt x="167640" y="219153"/>
                  <a:pt x="185073" y="234877"/>
                  <a:pt x="192024" y="255729"/>
                </a:cubicBezTo>
                <a:cubicBezTo>
                  <a:pt x="195072" y="264873"/>
                  <a:pt x="195147" y="275635"/>
                  <a:pt x="201168" y="283161"/>
                </a:cubicBezTo>
                <a:cubicBezTo>
                  <a:pt x="208033" y="291743"/>
                  <a:pt x="219456" y="295353"/>
                  <a:pt x="228600" y="301449"/>
                </a:cubicBezTo>
                <a:cubicBezTo>
                  <a:pt x="307728" y="285623"/>
                  <a:pt x="281709" y="306573"/>
                  <a:pt x="265176" y="182577"/>
                </a:cubicBezTo>
                <a:cubicBezTo>
                  <a:pt x="263902" y="173023"/>
                  <a:pt x="260343" y="163766"/>
                  <a:pt x="256032" y="155145"/>
                </a:cubicBezTo>
                <a:cubicBezTo>
                  <a:pt x="251117" y="145315"/>
                  <a:pt x="227914" y="132628"/>
                  <a:pt x="237744" y="127713"/>
                </a:cubicBezTo>
                <a:cubicBezTo>
                  <a:pt x="254327" y="119422"/>
                  <a:pt x="274320" y="133809"/>
                  <a:pt x="292608" y="136857"/>
                </a:cubicBezTo>
                <a:cubicBezTo>
                  <a:pt x="310896" y="149049"/>
                  <a:pt x="308621" y="159526"/>
                  <a:pt x="317310" y="171845"/>
                </a:cubicBezTo>
                <a:cubicBezTo>
                  <a:pt x="325999" y="184164"/>
                  <a:pt x="336783" y="191890"/>
                  <a:pt x="344742" y="210771"/>
                </a:cubicBezTo>
                <a:cubicBezTo>
                  <a:pt x="352701" y="229652"/>
                  <a:pt x="348966" y="236846"/>
                  <a:pt x="365061" y="285130"/>
                </a:cubicBezTo>
                <a:cubicBezTo>
                  <a:pt x="362013" y="309514"/>
                  <a:pt x="375443" y="330416"/>
                  <a:pt x="384492" y="340819"/>
                </a:cubicBezTo>
                <a:cubicBezTo>
                  <a:pt x="393541" y="351222"/>
                  <a:pt x="413745" y="353646"/>
                  <a:pt x="419354" y="347550"/>
                </a:cubicBezTo>
                <a:cubicBezTo>
                  <a:pt x="424963" y="341454"/>
                  <a:pt x="421195" y="313387"/>
                  <a:pt x="418147" y="304243"/>
                </a:cubicBezTo>
                <a:cubicBezTo>
                  <a:pt x="421195" y="261571"/>
                  <a:pt x="380587" y="211999"/>
                  <a:pt x="374904" y="182577"/>
                </a:cubicBezTo>
                <a:cubicBezTo>
                  <a:pt x="369221" y="153155"/>
                  <a:pt x="380026" y="145812"/>
                  <a:pt x="384048" y="127713"/>
                </a:cubicBezTo>
                <a:cubicBezTo>
                  <a:pt x="388298" y="108589"/>
                  <a:pt x="397388" y="86941"/>
                  <a:pt x="411480" y="72849"/>
                </a:cubicBezTo>
                <a:cubicBezTo>
                  <a:pt x="419251" y="65078"/>
                  <a:pt x="429768" y="60657"/>
                  <a:pt x="438912" y="54561"/>
                </a:cubicBezTo>
                <a:cubicBezTo>
                  <a:pt x="450038" y="87939"/>
                  <a:pt x="450895" y="86728"/>
                  <a:pt x="457200" y="127713"/>
                </a:cubicBezTo>
                <a:cubicBezTo>
                  <a:pt x="460937" y="152001"/>
                  <a:pt x="461815" y="176712"/>
                  <a:pt x="466344" y="200865"/>
                </a:cubicBezTo>
                <a:cubicBezTo>
                  <a:pt x="470976" y="225569"/>
                  <a:pt x="470690" y="253104"/>
                  <a:pt x="484632" y="274017"/>
                </a:cubicBezTo>
                <a:cubicBezTo>
                  <a:pt x="565819" y="395798"/>
                  <a:pt x="448968" y="215308"/>
                  <a:pt x="512064" y="328881"/>
                </a:cubicBezTo>
                <a:cubicBezTo>
                  <a:pt x="522738" y="348094"/>
                  <a:pt x="536448" y="365457"/>
                  <a:pt x="548640" y="383745"/>
                </a:cubicBezTo>
                <a:lnTo>
                  <a:pt x="566928" y="411177"/>
                </a:lnTo>
                <a:cubicBezTo>
                  <a:pt x="569976" y="398985"/>
                  <a:pt x="576072" y="387168"/>
                  <a:pt x="576072" y="374601"/>
                </a:cubicBezTo>
                <a:cubicBezTo>
                  <a:pt x="576072" y="316098"/>
                  <a:pt x="572462" y="250434"/>
                  <a:pt x="557784" y="191721"/>
                </a:cubicBezTo>
                <a:cubicBezTo>
                  <a:pt x="555446" y="182370"/>
                  <a:pt x="551288" y="173557"/>
                  <a:pt x="548640" y="164289"/>
                </a:cubicBezTo>
                <a:cubicBezTo>
                  <a:pt x="545188" y="152205"/>
                  <a:pt x="542948" y="139797"/>
                  <a:pt x="539496" y="127713"/>
                </a:cubicBezTo>
                <a:cubicBezTo>
                  <a:pt x="536848" y="118445"/>
                  <a:pt x="521403" y="96701"/>
                  <a:pt x="530352" y="100281"/>
                </a:cubicBezTo>
                <a:cubicBezTo>
                  <a:pt x="552455" y="109122"/>
                  <a:pt x="567668" y="129915"/>
                  <a:pt x="585216" y="146001"/>
                </a:cubicBezTo>
                <a:cubicBezTo>
                  <a:pt x="668729" y="222555"/>
                  <a:pt x="609689" y="180604"/>
                  <a:pt x="667512" y="219153"/>
                </a:cubicBezTo>
                <a:cubicBezTo>
                  <a:pt x="673608" y="231345"/>
                  <a:pt x="677074" y="245257"/>
                  <a:pt x="685800" y="255729"/>
                </a:cubicBezTo>
                <a:cubicBezTo>
                  <a:pt x="699435" y="272091"/>
                  <a:pt x="721941" y="276920"/>
                  <a:pt x="740664" y="283161"/>
                </a:cubicBezTo>
                <a:cubicBezTo>
                  <a:pt x="749808" y="292305"/>
                  <a:pt x="760923" y="299833"/>
                  <a:pt x="768096" y="310593"/>
                </a:cubicBezTo>
                <a:cubicBezTo>
                  <a:pt x="773443" y="318613"/>
                  <a:pt x="771219" y="330499"/>
                  <a:pt x="777240" y="338025"/>
                </a:cubicBezTo>
                <a:cubicBezTo>
                  <a:pt x="784105" y="346607"/>
                  <a:pt x="795528" y="350217"/>
                  <a:pt x="804672" y="356313"/>
                </a:cubicBezTo>
                <a:cubicBezTo>
                  <a:pt x="801624" y="274017"/>
                  <a:pt x="795528" y="191777"/>
                  <a:pt x="795528" y="109425"/>
                </a:cubicBezTo>
                <a:cubicBezTo>
                  <a:pt x="795528" y="90885"/>
                  <a:pt x="788465" y="63565"/>
                  <a:pt x="804672" y="54561"/>
                </a:cubicBezTo>
                <a:cubicBezTo>
                  <a:pt x="826153" y="42627"/>
                  <a:pt x="853440" y="60657"/>
                  <a:pt x="877824" y="63705"/>
                </a:cubicBezTo>
                <a:cubicBezTo>
                  <a:pt x="883920" y="72849"/>
                  <a:pt x="887530" y="84272"/>
                  <a:pt x="896112" y="91137"/>
                </a:cubicBezTo>
                <a:cubicBezTo>
                  <a:pt x="903638" y="97158"/>
                  <a:pt x="914923" y="95970"/>
                  <a:pt x="923544" y="100281"/>
                </a:cubicBezTo>
                <a:cubicBezTo>
                  <a:pt x="933374" y="105196"/>
                  <a:pt x="941832" y="112473"/>
                  <a:pt x="950976" y="118569"/>
                </a:cubicBezTo>
                <a:cubicBezTo>
                  <a:pt x="957072" y="127713"/>
                  <a:pt x="960682" y="139136"/>
                  <a:pt x="969264" y="146001"/>
                </a:cubicBezTo>
                <a:cubicBezTo>
                  <a:pt x="976790" y="152022"/>
                  <a:pt x="994212" y="164458"/>
                  <a:pt x="996696" y="155145"/>
                </a:cubicBezTo>
                <a:cubicBezTo>
                  <a:pt x="1009286" y="107932"/>
                  <a:pt x="1003321" y="32135"/>
                  <a:pt x="1005840" y="8841"/>
                </a:cubicBezTo>
                <a:cubicBezTo>
                  <a:pt x="1008359" y="-14453"/>
                  <a:pt x="1010878" y="15688"/>
                  <a:pt x="1011809" y="15381"/>
                </a:cubicBezTo>
                <a:cubicBezTo>
                  <a:pt x="1012740" y="15074"/>
                  <a:pt x="1011682" y="6947"/>
                  <a:pt x="1011428" y="7000"/>
                </a:cubicBezTo>
                <a:cubicBezTo>
                  <a:pt x="1011174" y="7053"/>
                  <a:pt x="1001141" y="21795"/>
                  <a:pt x="1010285" y="15699"/>
                </a:cubicBezTo>
                <a:cubicBezTo>
                  <a:pt x="1031357" y="19211"/>
                  <a:pt x="1005301" y="12545"/>
                  <a:pt x="1008444" y="11762"/>
                </a:cubicBezTo>
                <a:cubicBezTo>
                  <a:pt x="1011587" y="10979"/>
                  <a:pt x="1006240" y="11000"/>
                  <a:pt x="1029144" y="110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5161280" y="1432560"/>
            <a:ext cx="1148542" cy="1788160"/>
          </a:xfrm>
          <a:custGeom>
            <a:avLst/>
            <a:gdLst>
              <a:gd name="connsiteX0" fmla="*/ 0 w 1148542"/>
              <a:gd name="connsiteY0" fmla="*/ 1788160 h 1788160"/>
              <a:gd name="connsiteX1" fmla="*/ 60960 w 1148542"/>
              <a:gd name="connsiteY1" fmla="*/ 1778000 h 1788160"/>
              <a:gd name="connsiteX2" fmla="*/ 101600 w 1148542"/>
              <a:gd name="connsiteY2" fmla="*/ 1747520 h 1788160"/>
              <a:gd name="connsiteX3" fmla="*/ 132080 w 1148542"/>
              <a:gd name="connsiteY3" fmla="*/ 1737360 h 1788160"/>
              <a:gd name="connsiteX4" fmla="*/ 213360 w 1148542"/>
              <a:gd name="connsiteY4" fmla="*/ 1706880 h 1788160"/>
              <a:gd name="connsiteX5" fmla="*/ 254000 w 1148542"/>
              <a:gd name="connsiteY5" fmla="*/ 1645920 h 1788160"/>
              <a:gd name="connsiteX6" fmla="*/ 294640 w 1148542"/>
              <a:gd name="connsiteY6" fmla="*/ 1595120 h 1788160"/>
              <a:gd name="connsiteX7" fmla="*/ 314960 w 1148542"/>
              <a:gd name="connsiteY7" fmla="*/ 1564640 h 1788160"/>
              <a:gd name="connsiteX8" fmla="*/ 365760 w 1148542"/>
              <a:gd name="connsiteY8" fmla="*/ 1473200 h 1788160"/>
              <a:gd name="connsiteX9" fmla="*/ 426720 w 1148542"/>
              <a:gd name="connsiteY9" fmla="*/ 1432560 h 1788160"/>
              <a:gd name="connsiteX10" fmla="*/ 487680 w 1148542"/>
              <a:gd name="connsiteY10" fmla="*/ 1412240 h 1788160"/>
              <a:gd name="connsiteX11" fmla="*/ 538480 w 1148542"/>
              <a:gd name="connsiteY11" fmla="*/ 1320800 h 1788160"/>
              <a:gd name="connsiteX12" fmla="*/ 548640 w 1148542"/>
              <a:gd name="connsiteY12" fmla="*/ 1290320 h 1788160"/>
              <a:gd name="connsiteX13" fmla="*/ 558800 w 1148542"/>
              <a:gd name="connsiteY13" fmla="*/ 1259840 h 1788160"/>
              <a:gd name="connsiteX14" fmla="*/ 609600 w 1148542"/>
              <a:gd name="connsiteY14" fmla="*/ 1198880 h 1788160"/>
              <a:gd name="connsiteX15" fmla="*/ 650240 w 1148542"/>
              <a:gd name="connsiteY15" fmla="*/ 1137920 h 1788160"/>
              <a:gd name="connsiteX16" fmla="*/ 660400 w 1148542"/>
              <a:gd name="connsiteY16" fmla="*/ 1107440 h 1788160"/>
              <a:gd name="connsiteX17" fmla="*/ 690880 w 1148542"/>
              <a:gd name="connsiteY17" fmla="*/ 1087120 h 1788160"/>
              <a:gd name="connsiteX18" fmla="*/ 711200 w 1148542"/>
              <a:gd name="connsiteY18" fmla="*/ 1026160 h 1788160"/>
              <a:gd name="connsiteX19" fmla="*/ 721360 w 1148542"/>
              <a:gd name="connsiteY19" fmla="*/ 995680 h 1788160"/>
              <a:gd name="connsiteX20" fmla="*/ 731520 w 1148542"/>
              <a:gd name="connsiteY20" fmla="*/ 965200 h 1788160"/>
              <a:gd name="connsiteX21" fmla="*/ 741680 w 1148542"/>
              <a:gd name="connsiteY21" fmla="*/ 934720 h 1788160"/>
              <a:gd name="connsiteX22" fmla="*/ 772160 w 1148542"/>
              <a:gd name="connsiteY22" fmla="*/ 873760 h 1788160"/>
              <a:gd name="connsiteX23" fmla="*/ 762000 w 1148542"/>
              <a:gd name="connsiteY23" fmla="*/ 833120 h 1788160"/>
              <a:gd name="connsiteX24" fmla="*/ 731520 w 1148542"/>
              <a:gd name="connsiteY24" fmla="*/ 812800 h 1788160"/>
              <a:gd name="connsiteX25" fmla="*/ 772160 w 1148542"/>
              <a:gd name="connsiteY25" fmla="*/ 721360 h 1788160"/>
              <a:gd name="connsiteX26" fmla="*/ 853440 w 1148542"/>
              <a:gd name="connsiteY26" fmla="*/ 701040 h 1788160"/>
              <a:gd name="connsiteX27" fmla="*/ 914400 w 1148542"/>
              <a:gd name="connsiteY27" fmla="*/ 680720 h 1788160"/>
              <a:gd name="connsiteX28" fmla="*/ 944880 w 1148542"/>
              <a:gd name="connsiteY28" fmla="*/ 670560 h 1788160"/>
              <a:gd name="connsiteX29" fmla="*/ 965200 w 1148542"/>
              <a:gd name="connsiteY29" fmla="*/ 568960 h 1788160"/>
              <a:gd name="connsiteX30" fmla="*/ 975360 w 1148542"/>
              <a:gd name="connsiteY30" fmla="*/ 436880 h 1788160"/>
              <a:gd name="connsiteX31" fmla="*/ 995680 w 1148542"/>
              <a:gd name="connsiteY31" fmla="*/ 406400 h 1788160"/>
              <a:gd name="connsiteX32" fmla="*/ 1056640 w 1148542"/>
              <a:gd name="connsiteY32" fmla="*/ 355600 h 1788160"/>
              <a:gd name="connsiteX33" fmla="*/ 1097280 w 1148542"/>
              <a:gd name="connsiteY33" fmla="*/ 345440 h 1788160"/>
              <a:gd name="connsiteX34" fmla="*/ 1127760 w 1148542"/>
              <a:gd name="connsiteY34" fmla="*/ 335280 h 1788160"/>
              <a:gd name="connsiteX35" fmla="*/ 1127760 w 1148542"/>
              <a:gd name="connsiteY35" fmla="*/ 121920 h 1788160"/>
              <a:gd name="connsiteX36" fmla="*/ 1097280 w 1148542"/>
              <a:gd name="connsiteY36" fmla="*/ 111760 h 1788160"/>
              <a:gd name="connsiteX37" fmla="*/ 1087120 w 1148542"/>
              <a:gd name="connsiteY37" fmla="*/ 0 h 178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48542" h="1788160">
                <a:moveTo>
                  <a:pt x="0" y="1788160"/>
                </a:moveTo>
                <a:cubicBezTo>
                  <a:pt x="20320" y="1784773"/>
                  <a:pt x="41833" y="1785651"/>
                  <a:pt x="60960" y="1778000"/>
                </a:cubicBezTo>
                <a:cubicBezTo>
                  <a:pt x="76682" y="1771711"/>
                  <a:pt x="86898" y="1755921"/>
                  <a:pt x="101600" y="1747520"/>
                </a:cubicBezTo>
                <a:cubicBezTo>
                  <a:pt x="110899" y="1742207"/>
                  <a:pt x="122501" y="1742149"/>
                  <a:pt x="132080" y="1737360"/>
                </a:cubicBezTo>
                <a:cubicBezTo>
                  <a:pt x="201844" y="1702478"/>
                  <a:pt x="115350" y="1726482"/>
                  <a:pt x="213360" y="1706880"/>
                </a:cubicBezTo>
                <a:cubicBezTo>
                  <a:pt x="237518" y="1634406"/>
                  <a:pt x="203263" y="1722026"/>
                  <a:pt x="254000" y="1645920"/>
                </a:cubicBezTo>
                <a:cubicBezTo>
                  <a:pt x="293260" y="1587030"/>
                  <a:pt x="226473" y="1640565"/>
                  <a:pt x="294640" y="1595120"/>
                </a:cubicBezTo>
                <a:cubicBezTo>
                  <a:pt x="301413" y="1584960"/>
                  <a:pt x="309499" y="1575562"/>
                  <a:pt x="314960" y="1564640"/>
                </a:cubicBezTo>
                <a:cubicBezTo>
                  <a:pt x="333488" y="1527584"/>
                  <a:pt x="317708" y="1505235"/>
                  <a:pt x="365760" y="1473200"/>
                </a:cubicBezTo>
                <a:cubicBezTo>
                  <a:pt x="386080" y="1459653"/>
                  <a:pt x="403552" y="1440283"/>
                  <a:pt x="426720" y="1432560"/>
                </a:cubicBezTo>
                <a:lnTo>
                  <a:pt x="487680" y="1412240"/>
                </a:lnTo>
                <a:cubicBezTo>
                  <a:pt x="533306" y="1366614"/>
                  <a:pt x="513616" y="1395391"/>
                  <a:pt x="538480" y="1320800"/>
                </a:cubicBezTo>
                <a:lnTo>
                  <a:pt x="548640" y="1290320"/>
                </a:lnTo>
                <a:cubicBezTo>
                  <a:pt x="552027" y="1280160"/>
                  <a:pt x="551227" y="1267413"/>
                  <a:pt x="558800" y="1259840"/>
                </a:cubicBezTo>
                <a:cubicBezTo>
                  <a:pt x="581270" y="1237370"/>
                  <a:pt x="595455" y="1227170"/>
                  <a:pt x="609600" y="1198880"/>
                </a:cubicBezTo>
                <a:cubicBezTo>
                  <a:pt x="639007" y="1140065"/>
                  <a:pt x="592460" y="1195700"/>
                  <a:pt x="650240" y="1137920"/>
                </a:cubicBezTo>
                <a:cubicBezTo>
                  <a:pt x="653627" y="1127760"/>
                  <a:pt x="653710" y="1115803"/>
                  <a:pt x="660400" y="1107440"/>
                </a:cubicBezTo>
                <a:cubicBezTo>
                  <a:pt x="668028" y="1097905"/>
                  <a:pt x="684408" y="1097475"/>
                  <a:pt x="690880" y="1087120"/>
                </a:cubicBezTo>
                <a:cubicBezTo>
                  <a:pt x="702232" y="1068957"/>
                  <a:pt x="704427" y="1046480"/>
                  <a:pt x="711200" y="1026160"/>
                </a:cubicBezTo>
                <a:lnTo>
                  <a:pt x="721360" y="995680"/>
                </a:lnTo>
                <a:lnTo>
                  <a:pt x="731520" y="965200"/>
                </a:lnTo>
                <a:cubicBezTo>
                  <a:pt x="734907" y="955040"/>
                  <a:pt x="735739" y="943631"/>
                  <a:pt x="741680" y="934720"/>
                </a:cubicBezTo>
                <a:cubicBezTo>
                  <a:pt x="767941" y="895329"/>
                  <a:pt x="758139" y="915824"/>
                  <a:pt x="772160" y="873760"/>
                </a:cubicBezTo>
                <a:cubicBezTo>
                  <a:pt x="768773" y="860213"/>
                  <a:pt x="769746" y="844738"/>
                  <a:pt x="762000" y="833120"/>
                </a:cubicBezTo>
                <a:cubicBezTo>
                  <a:pt x="755227" y="822960"/>
                  <a:pt x="734482" y="824646"/>
                  <a:pt x="731520" y="812800"/>
                </a:cubicBezTo>
                <a:cubicBezTo>
                  <a:pt x="723839" y="782078"/>
                  <a:pt x="741204" y="735431"/>
                  <a:pt x="772160" y="721360"/>
                </a:cubicBezTo>
                <a:cubicBezTo>
                  <a:pt x="797584" y="709804"/>
                  <a:pt x="826946" y="709871"/>
                  <a:pt x="853440" y="701040"/>
                </a:cubicBezTo>
                <a:lnTo>
                  <a:pt x="914400" y="680720"/>
                </a:lnTo>
                <a:lnTo>
                  <a:pt x="944880" y="670560"/>
                </a:lnTo>
                <a:cubicBezTo>
                  <a:pt x="960375" y="624074"/>
                  <a:pt x="958529" y="635672"/>
                  <a:pt x="965200" y="568960"/>
                </a:cubicBezTo>
                <a:cubicBezTo>
                  <a:pt x="969594" y="525022"/>
                  <a:pt x="967222" y="480280"/>
                  <a:pt x="975360" y="436880"/>
                </a:cubicBezTo>
                <a:cubicBezTo>
                  <a:pt x="977610" y="424878"/>
                  <a:pt x="987863" y="415781"/>
                  <a:pt x="995680" y="406400"/>
                </a:cubicBezTo>
                <a:cubicBezTo>
                  <a:pt x="1009242" y="390126"/>
                  <a:pt x="1035920" y="364480"/>
                  <a:pt x="1056640" y="355600"/>
                </a:cubicBezTo>
                <a:cubicBezTo>
                  <a:pt x="1069475" y="350099"/>
                  <a:pt x="1083854" y="349276"/>
                  <a:pt x="1097280" y="345440"/>
                </a:cubicBezTo>
                <a:cubicBezTo>
                  <a:pt x="1107578" y="342498"/>
                  <a:pt x="1117600" y="338667"/>
                  <a:pt x="1127760" y="335280"/>
                </a:cubicBezTo>
                <a:cubicBezTo>
                  <a:pt x="1154002" y="256554"/>
                  <a:pt x="1156900" y="260335"/>
                  <a:pt x="1127760" y="121920"/>
                </a:cubicBezTo>
                <a:cubicBezTo>
                  <a:pt x="1125554" y="111440"/>
                  <a:pt x="1107440" y="115147"/>
                  <a:pt x="1097280" y="111760"/>
                </a:cubicBezTo>
                <a:cubicBezTo>
                  <a:pt x="1078552" y="55577"/>
                  <a:pt x="1087120" y="91990"/>
                  <a:pt x="1087120" y="0"/>
                </a:cubicBezTo>
              </a:path>
            </a:pathLst>
          </a:custGeom>
          <a:noFill/>
          <a:ln w="28575">
            <a:solidFill>
              <a:srgbClr val="00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5-Point Star 7"/>
          <p:cNvSpPr/>
          <p:nvPr/>
        </p:nvSpPr>
        <p:spPr>
          <a:xfrm>
            <a:off x="6096000" y="1112520"/>
            <a:ext cx="283464" cy="320040"/>
          </a:xfrm>
          <a:prstGeom prst="star5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912140" y="1402353"/>
            <a:ext cx="1110973" cy="2319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9139" y="1388703"/>
            <a:ext cx="143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Steinbrucken</a:t>
            </a:r>
            <a:r>
              <a:rPr lang="en-GB" dirty="0" smtClean="0"/>
              <a:t> </a:t>
            </a:r>
            <a:r>
              <a:rPr lang="en-GB" dirty="0" err="1" smtClean="0"/>
              <a:t>bivvy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899029" y="3628012"/>
            <a:ext cx="212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Altausee</a:t>
            </a:r>
            <a:r>
              <a:rPr lang="en-GB" dirty="0" smtClean="0"/>
              <a:t> Lake - resurgence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380605" y="3389815"/>
            <a:ext cx="518424" cy="3866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fra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962" y="1314270"/>
            <a:ext cx="5644902" cy="422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98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2" descr="topCa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08" y="0"/>
            <a:ext cx="51446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5" y="0"/>
            <a:ext cx="5143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042" y="0"/>
            <a:ext cx="4114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2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20" y="0"/>
            <a:ext cx="8703920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 bit of history… </a:t>
            </a:r>
            <a:r>
              <a:rPr lang="en-GB" dirty="0" err="1" smtClean="0"/>
              <a:t>Stellerweg</a:t>
            </a:r>
            <a:r>
              <a:rPr lang="en-GB" dirty="0" smtClean="0"/>
              <a:t>, 1982 - 1983: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50000"/>
            <a:alphaModFix/>
          </a:blip>
          <a:srcRect/>
          <a:stretch>
            <a:fillRect/>
          </a:stretch>
        </p:blipFill>
        <p:spPr>
          <a:xfrm>
            <a:off x="-6920" y="3599814"/>
            <a:ext cx="12198920" cy="325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/>
          <a:stretch>
            <a:fillRect/>
          </a:stretch>
        </p:blipFill>
        <p:spPr>
          <a:xfrm>
            <a:off x="8703920" y="-96050"/>
            <a:ext cx="3495000" cy="49723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9452" y="755374"/>
            <a:ext cx="87166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Dartford Tunnel: big stuff from the </a:t>
            </a:r>
            <a:r>
              <a:rPr lang="en-GB" sz="2800" dirty="0" smtClean="0"/>
              <a:t>beginning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Swimming duck at -800m, no wetsuit: they were hard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Sump at the end at altitude of </a:t>
            </a:r>
            <a:r>
              <a:rPr lang="en-GB" sz="2800" dirty="0" err="1" smtClean="0"/>
              <a:t>Altausee</a:t>
            </a:r>
            <a:r>
              <a:rPr lang="en-GB" sz="2800" dirty="0" smtClean="0"/>
              <a:t> lake: little potential for further finds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9452" y="2535437"/>
            <a:ext cx="5854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 smtClean="0"/>
              <a:t>Eishohle</a:t>
            </a:r>
            <a:r>
              <a:rPr lang="en-GB" sz="2800" dirty="0" smtClean="0"/>
              <a:t>: caves are very cold, though ice disappearing rapidly nowadays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68" y="3294126"/>
            <a:ext cx="4751832" cy="3563874"/>
          </a:xfrm>
        </p:spPr>
      </p:pic>
    </p:spTree>
    <p:extLst>
      <p:ext uri="{BB962C8B-B14F-4D97-AF65-F5344CB8AC3E}">
        <p14:creationId xmlns:p14="http://schemas.microsoft.com/office/powerpoint/2010/main" val="357204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73" y="0"/>
            <a:ext cx="9864054" cy="6978818"/>
          </a:xfrm>
        </p:spPr>
      </p:pic>
      <p:sp>
        <p:nvSpPr>
          <p:cNvPr id="5" name="TextBox 4"/>
          <p:cNvSpPr txBox="1"/>
          <p:nvPr/>
        </p:nvSpPr>
        <p:spPr>
          <a:xfrm>
            <a:off x="2107096" y="5903844"/>
            <a:ext cx="145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1982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9098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53600" cy="935314"/>
          </a:xfrm>
        </p:spPr>
        <p:txBody>
          <a:bodyPr/>
          <a:lstStyle/>
          <a:p>
            <a:r>
              <a:rPr lang="en-GB" dirty="0" err="1" smtClean="0"/>
              <a:t>Kaninchenhohle</a:t>
            </a:r>
            <a:r>
              <a:rPr lang="en-GB" dirty="0" smtClean="0"/>
              <a:t>, 1988 - 1996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04" y="1263305"/>
            <a:ext cx="7033592" cy="1678677"/>
          </a:xfrm>
        </p:spPr>
        <p:txBody>
          <a:bodyPr>
            <a:normAutofit/>
          </a:bodyPr>
          <a:lstStyle/>
          <a:p>
            <a:r>
              <a:rPr lang="en-GB" dirty="0" smtClean="0"/>
              <a:t>extensive horizontal discoveries along with vertical gain: connecting up entrances across the system is a viable exploratory goal</a:t>
            </a:r>
            <a:endParaRPr lang="en-GB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9821" y="1016966"/>
            <a:ext cx="4821237" cy="5730875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4" y="2804491"/>
            <a:ext cx="5370512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5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22629</TotalTime>
  <Words>573</Words>
  <Application>Microsoft Office PowerPoint</Application>
  <PresentationFormat>Widescreen</PresentationFormat>
  <Paragraphs>75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bit of history… Stellerweg, 1982 - 1983: </vt:lpstr>
      <vt:lpstr>PowerPoint Presentation</vt:lpstr>
      <vt:lpstr>Kaninchenhohle, 1988 - 1996</vt:lpstr>
      <vt:lpstr>PowerPoint Presentation</vt:lpstr>
      <vt:lpstr>Steinbruckenhohle, 1999 - 2007</vt:lpstr>
      <vt:lpstr>PowerPoint Presentation</vt:lpstr>
      <vt:lpstr>The millennial era: 2008 - present</vt:lpstr>
      <vt:lpstr>PowerPoint Presentation</vt:lpstr>
      <vt:lpstr>PowerPoint Presentation</vt:lpstr>
      <vt:lpstr>Tunnockschacht, 2006 - present</vt:lpstr>
      <vt:lpstr>The Deep: Hydra</vt:lpstr>
      <vt:lpstr>Hydra: Song of the Earth</vt:lpstr>
      <vt:lpstr>Hydra: where we stand</vt:lpstr>
      <vt:lpstr>Hydra: where we stand</vt:lpstr>
      <vt:lpstr>Second big cave in recent years: Balkonhohle</vt:lpstr>
      <vt:lpstr>PowerPoint Presentation</vt:lpstr>
      <vt:lpstr>PowerPoint Presentation</vt:lpstr>
      <vt:lpstr>New Caves in the Wild West</vt:lpstr>
      <vt:lpstr>So, interested?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Watson</dc:creator>
  <cp:lastModifiedBy>Robert Watson</cp:lastModifiedBy>
  <cp:revision>64</cp:revision>
  <dcterms:created xsi:type="dcterms:W3CDTF">2018-03-14T09:40:19Z</dcterms:created>
  <dcterms:modified xsi:type="dcterms:W3CDTF">2018-03-30T12:38:46Z</dcterms:modified>
</cp:coreProperties>
</file>