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4" r:id="rId4"/>
    <p:sldId id="263" r:id="rId5"/>
    <p:sldId id="260" r:id="rId6"/>
    <p:sldId id="258" r:id="rId7"/>
    <p:sldId id="259" r:id="rId8"/>
    <p:sldId id="265" r:id="rId9"/>
    <p:sldId id="261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2906-8D9B-45AB-8F67-81C665B93240}" type="datetimeFigureOut">
              <a:rPr lang="en-US" smtClean="0"/>
              <a:t>2019-04-03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B825-B439-4921-9785-A094EF7A9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5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78600" cy="1120775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>
            <a:lvl1pPr>
              <a:defRPr sz="3200">
                <a:solidFill>
                  <a:srgbClr val="FFC000"/>
                </a:solidFill>
                <a:latin typeface="Verdana" pitchFamily="34" charset="0"/>
                <a:ea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2906-8D9B-45AB-8F67-81C665B93240}" type="datetimeFigureOut">
              <a:rPr lang="en-US" smtClean="0"/>
              <a:t>2019-04-03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B825-B439-4921-9785-A094EF7A9C0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-12700"/>
            <a:ext cx="25908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034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A2906-8D9B-45AB-8F67-81C665B93240}" type="datetimeFigureOut">
              <a:rPr lang="en-US" smtClean="0"/>
              <a:t>2019-04-03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0B825-B439-4921-9785-A094EF7A9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3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CUCC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9" b="9707"/>
          <a:stretch/>
        </p:blipFill>
        <p:spPr bwMode="auto">
          <a:xfrm>
            <a:off x="-69273" y="1142999"/>
            <a:ext cx="9778208" cy="57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143000"/>
            <a:ext cx="305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Some cavers at New Year’s trip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3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expedition</a:t>
            </a:r>
            <a:endParaRPr lang="en-US" dirty="0"/>
          </a:p>
        </p:txBody>
      </p:sp>
      <p:pic>
        <p:nvPicPr>
          <p:cNvPr id="11266" name="Picture 2" descr="http://expo.survex.com/1623/264/i/icecock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63" y="1142999"/>
            <a:ext cx="4640568" cy="57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602620" cy="689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2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Caving regions of UK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" y="1205345"/>
            <a:ext cx="480724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4331916"/>
            <a:ext cx="120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Cambridge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9093" y="54102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Mendip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36288" y="451658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South Wales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57399" y="3505200"/>
            <a:ext cx="120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Derbyshire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87031" y="266700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Yorkshire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1295400"/>
            <a:ext cx="31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4 main caving areas</a:t>
            </a:r>
            <a:endParaRPr lang="en-US" sz="2800" b="1" dirty="0"/>
          </a:p>
        </p:txBody>
      </p:sp>
      <p:sp>
        <p:nvSpPr>
          <p:cNvPr id="11" name="Right Brace 10"/>
          <p:cNvSpPr/>
          <p:nvPr/>
        </p:nvSpPr>
        <p:spPr>
          <a:xfrm>
            <a:off x="5029200" y="2514600"/>
            <a:ext cx="381000" cy="1676400"/>
          </a:xfrm>
          <a:prstGeom prst="rightBrace">
            <a:avLst>
              <a:gd name="adj1" fmla="val 5500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5029200" y="4343400"/>
            <a:ext cx="381000" cy="1676400"/>
          </a:xfrm>
          <a:prstGeom prst="rightBrace">
            <a:avLst>
              <a:gd name="adj1" fmla="val 5500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61195" y="3029634"/>
            <a:ext cx="2581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Yorkshire and Derbyshire:</a:t>
            </a:r>
          </a:p>
          <a:p>
            <a:pPr algn="ctr"/>
            <a:r>
              <a:rPr lang="pl-PL" dirty="0" smtClean="0"/>
              <a:t>- Great SRT caving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61195" y="4858434"/>
            <a:ext cx="254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South Wales and Mendip</a:t>
            </a:r>
          </a:p>
          <a:p>
            <a:pPr algn="ctr"/>
            <a:r>
              <a:rPr lang="pl-PL" dirty="0" smtClean="0"/>
              <a:t>- No need for SRT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61803" y="2286000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in general: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94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Southern caving regions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13" y="1175656"/>
            <a:ext cx="4050142" cy="303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9" r="10359"/>
          <a:stretch/>
        </p:blipFill>
        <p:spPr bwMode="auto">
          <a:xfrm>
            <a:off x="83905" y="1175657"/>
            <a:ext cx="4889240" cy="303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Image may contain: 1 person, smiling, grass and outdo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19583" r="3611" b="15396"/>
          <a:stretch/>
        </p:blipFill>
        <p:spPr bwMode="auto">
          <a:xfrm>
            <a:off x="6169934" y="4213263"/>
            <a:ext cx="2807621" cy="264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905" y="5000171"/>
            <a:ext cx="54221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Usually wet trips, wetsuits are nice but not necessary.</a:t>
            </a:r>
          </a:p>
          <a:p>
            <a:r>
              <a:rPr lang="pl-PL" dirty="0" smtClean="0"/>
              <a:t>Accessible to freshers.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Contain UK’s largest cave </a:t>
            </a:r>
            <a:r>
              <a:rPr lang="en-US" dirty="0" err="1" smtClean="0"/>
              <a:t>Ogof</a:t>
            </a:r>
            <a:r>
              <a:rPr lang="en-US" dirty="0" smtClean="0"/>
              <a:t> </a:t>
            </a:r>
            <a:r>
              <a:rPr lang="en-US" dirty="0" err="1" smtClean="0"/>
              <a:t>Fynnon</a:t>
            </a:r>
            <a:r>
              <a:rPr lang="en-US" dirty="0" smtClean="0"/>
              <a:t> </a:t>
            </a:r>
            <a:r>
              <a:rPr lang="en-US" dirty="0" err="1" smtClean="0"/>
              <a:t>Ddu</a:t>
            </a:r>
            <a:r>
              <a:rPr lang="en-US" dirty="0" smtClean="0"/>
              <a:t> of which vast majority is just walk 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5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Northrern caving regions</a:t>
            </a:r>
            <a:endParaRPr lang="en-US" dirty="0"/>
          </a:p>
        </p:txBody>
      </p:sp>
      <p:pic>
        <p:nvPicPr>
          <p:cNvPr id="4102" name="Picture 6" descr="https://secure.i.telegraph.co.uk/multimedia/archive/00629/news-graphics-2006-_62972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3" y="1143000"/>
            <a:ext cx="92202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923" y="6137951"/>
            <a:ext cx="4005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Some spectacular SRT caving to be done.</a:t>
            </a:r>
          </a:p>
          <a:p>
            <a:r>
              <a:rPr lang="pl-PL" dirty="0" smtClean="0"/>
              <a:t>Easier caves also exist in the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16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CHECC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4697" y="1233361"/>
            <a:ext cx="6132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 smtClean="0"/>
              <a:t>C</a:t>
            </a:r>
            <a:r>
              <a:rPr lang="pl-PL" sz="2800" dirty="0" smtClean="0"/>
              <a:t>ouncil of </a:t>
            </a:r>
            <a:r>
              <a:rPr lang="pl-PL" sz="2800" b="1" dirty="0" smtClean="0"/>
              <a:t>H</a:t>
            </a:r>
            <a:r>
              <a:rPr lang="pl-PL" sz="2800" dirty="0" smtClean="0"/>
              <a:t>igher </a:t>
            </a:r>
            <a:r>
              <a:rPr lang="pl-PL" sz="2800" b="1" dirty="0" smtClean="0"/>
              <a:t>E</a:t>
            </a:r>
            <a:r>
              <a:rPr lang="pl-PL" sz="2800" dirty="0" smtClean="0"/>
              <a:t>ducation </a:t>
            </a:r>
            <a:r>
              <a:rPr lang="pl-PL" sz="2800" b="1" dirty="0" smtClean="0"/>
              <a:t>C</a:t>
            </a:r>
            <a:r>
              <a:rPr lang="pl-PL" sz="2800" dirty="0" smtClean="0"/>
              <a:t>aving </a:t>
            </a:r>
            <a:r>
              <a:rPr lang="pl-PL" sz="2800" b="1" dirty="0" smtClean="0"/>
              <a:t>C</a:t>
            </a:r>
            <a:r>
              <a:rPr lang="pl-PL" sz="2800" dirty="0" smtClean="0"/>
              <a:t>lubs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9384" y="1756581"/>
            <a:ext cx="6102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Annual event where all university clubs meet up and go caving (but mostly a big party)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3913097" y="4267200"/>
            <a:ext cx="4267200" cy="2400301"/>
            <a:chOff x="4724400" y="4267200"/>
            <a:chExt cx="4267200" cy="2400301"/>
          </a:xfrm>
        </p:grpSpPr>
        <p:pic>
          <p:nvPicPr>
            <p:cNvPr id="7170" name="Picture 2" descr="Image result for sensitive cont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4267200"/>
              <a:ext cx="4267200" cy="2400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875295" y="6087722"/>
              <a:ext cx="396541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smtClean="0"/>
                <a:t>Failed to find a picture from the party which is probably for the best</a:t>
              </a:r>
              <a:endParaRPr lang="en-US" sz="1600" dirty="0"/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97" y="2542629"/>
            <a:ext cx="2934911" cy="412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9176" y="2537219"/>
            <a:ext cx="358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25 </a:t>
            </a:r>
            <a:r>
              <a:rPr lang="pl-PL" dirty="0" smtClean="0"/>
              <a:t>member clubs across the country</a:t>
            </a:r>
            <a:endParaRPr lang="en-US" b="1" dirty="0"/>
          </a:p>
        </p:txBody>
      </p:sp>
      <p:sp>
        <p:nvSpPr>
          <p:cNvPr id="7" name="Right Arrow 6"/>
          <p:cNvSpPr/>
          <p:nvPr/>
        </p:nvSpPr>
        <p:spPr>
          <a:xfrm flipH="1">
            <a:off x="3657600" y="2629552"/>
            <a:ext cx="510994" cy="18466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2906551"/>
            <a:ext cx="41042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Pre-rigged caves</a:t>
            </a:r>
          </a:p>
          <a:p>
            <a:r>
              <a:rPr lang="en-US" dirty="0" smtClean="0"/>
              <a:t>Lots of space for tents</a:t>
            </a:r>
          </a:p>
          <a:p>
            <a:r>
              <a:rPr lang="en-US" dirty="0" smtClean="0"/>
              <a:t>Some contests with caving related prizes</a:t>
            </a:r>
          </a:p>
          <a:p>
            <a:r>
              <a:rPr lang="en-US" dirty="0" smtClean="0"/>
              <a:t>Training in first-aid, cave rescue and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8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Rigging and ropes in UK</a:t>
            </a:r>
            <a:endParaRPr lang="en-US" dirty="0"/>
          </a:p>
        </p:txBody>
      </p:sp>
      <p:pic>
        <p:nvPicPr>
          <p:cNvPr id="8194" name="Picture 2" descr="Image result for resin anchor riggi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5200"/>
            <a:ext cx="251459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47981" y="26670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Most of the caves use resin anchors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5400000">
            <a:off x="6562381" y="3762718"/>
            <a:ext cx="838200" cy="32316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HP\Downloads\42347377_10155516436471637_760555989198962688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782457" cy="478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0743" y="5715000"/>
            <a:ext cx="2959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Personal SRT kit can be borrowed from the club for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3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Caving huts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4386" y="1142999"/>
            <a:ext cx="8995229" cy="5678715"/>
            <a:chOff x="101600" y="1142999"/>
            <a:chExt cx="8995229" cy="5678715"/>
          </a:xfrm>
        </p:grpSpPr>
        <p:pic>
          <p:nvPicPr>
            <p:cNvPr id="3" name="Google Shape;70;p12"/>
            <p:cNvPicPr preferRelativeResize="0"/>
            <p:nvPr/>
          </p:nvPicPr>
          <p:blipFill rotWithShape="1">
            <a:blip r:embed="rId2">
              <a:alphaModFix/>
            </a:blip>
            <a:srcRect r="2265"/>
            <a:stretch/>
          </p:blipFill>
          <p:spPr>
            <a:xfrm>
              <a:off x="4427451" y="3723294"/>
              <a:ext cx="4669378" cy="309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 descr="C:\Users\HP\Downloads\CUCCpics\swcc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7"/>
            <a:stretch/>
          </p:blipFill>
          <p:spPr bwMode="auto">
            <a:xfrm>
              <a:off x="101600" y="1142999"/>
              <a:ext cx="4697764" cy="319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C:\Users\HP\Downloads\CUCCpics\swc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450" y="1142999"/>
              <a:ext cx="4669378" cy="319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457200" y="4572000"/>
            <a:ext cx="33931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Local caving clubs run </a:t>
            </a:r>
            <a:r>
              <a:rPr lang="pl-PL" i="1" dirty="0" smtClean="0"/>
              <a:t>caving huts</a:t>
            </a:r>
            <a:r>
              <a:rPr lang="pl-PL" dirty="0" smtClean="0"/>
              <a:t>.</a:t>
            </a:r>
          </a:p>
          <a:p>
            <a:r>
              <a:rPr lang="pl-PL" dirty="0" smtClean="0"/>
              <a:t>They provide: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Cheap acomodation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Large kitchen to cook together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Are close to caves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Have drying rooms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etc</a:t>
            </a:r>
          </a:p>
        </p:txBody>
      </p:sp>
    </p:spTree>
    <p:extLst>
      <p:ext uri="{BB962C8B-B14F-4D97-AF65-F5344CB8AC3E}">
        <p14:creationId xmlns:p14="http://schemas.microsoft.com/office/powerpoint/2010/main" val="28604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Foreign trips</a:t>
            </a:r>
            <a:endParaRPr lang="en-US" dirty="0"/>
          </a:p>
        </p:txBody>
      </p:sp>
      <p:pic>
        <p:nvPicPr>
          <p:cNvPr id="10243" name="Picture 3" descr="C:\Users\HP\Documents\Cambridge\CUCC\26814790_10155322489938723_268218086541345283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365" y="1143000"/>
            <a:ext cx="5050706" cy="67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P\Documents\Cambridge\CUCC\038-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41" y="1143000"/>
            <a:ext cx="4581659" cy="34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HP\Documents\Cambridge\CUCC\26196484_10155322489578723_2966932847228011097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41" y="4448174"/>
            <a:ext cx="4581659" cy="34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295400"/>
            <a:ext cx="263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Jaskinia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Mietusia</a:t>
            </a:r>
            <a:r>
              <a:rPr lang="en-US" dirty="0" smtClean="0">
                <a:solidFill>
                  <a:schemeClr val="bg1"/>
                </a:solidFill>
              </a:rPr>
              <a:t> – Poland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866" y="1259505"/>
            <a:ext cx="204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Aven</a:t>
            </a:r>
            <a:r>
              <a:rPr lang="en-US" dirty="0" smtClean="0">
                <a:solidFill>
                  <a:schemeClr val="bg1"/>
                </a:solidFill>
              </a:rPr>
              <a:t> Noel – France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4448174"/>
            <a:ext cx="268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Jaskinia</a:t>
            </a:r>
            <a:r>
              <a:rPr lang="en-US" dirty="0" smtClean="0"/>
              <a:t> </a:t>
            </a:r>
            <a:r>
              <a:rPr lang="en-US" dirty="0" err="1" smtClean="0"/>
              <a:t>Mietusia</a:t>
            </a:r>
            <a:r>
              <a:rPr lang="en-US" dirty="0" smtClean="0"/>
              <a:t> –  Poland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Summer </a:t>
            </a:r>
            <a:r>
              <a:rPr lang="en-US" dirty="0" smtClean="0"/>
              <a:t>e</a:t>
            </a:r>
            <a:r>
              <a:rPr lang="pl-PL" dirty="0" smtClean="0"/>
              <a:t>xpedition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191545"/>
            <a:ext cx="5475514" cy="467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295400"/>
            <a:ext cx="3709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30 years of exploration</a:t>
            </a:r>
          </a:p>
          <a:p>
            <a:r>
              <a:rPr lang="en-US" dirty="0" smtClean="0"/>
              <a:t>Over 100km long, and over 1km deep</a:t>
            </a:r>
          </a:p>
          <a:p>
            <a:r>
              <a:rPr lang="en-US" dirty="0" smtClean="0"/>
              <a:t>Frequent underground camping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1540296"/>
            <a:ext cx="198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Austria </a:t>
            </a:r>
            <a:r>
              <a:rPr lang="en-US" i="1" dirty="0" smtClean="0"/>
              <a:t>Bad </a:t>
            </a:r>
            <a:r>
              <a:rPr lang="en-US" i="1" dirty="0" err="1" smtClean="0"/>
              <a:t>Aussee</a:t>
            </a:r>
            <a:endParaRPr lang="en-US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9"/>
          <a:stretch/>
        </p:blipFill>
        <p:spPr bwMode="auto">
          <a:xfrm>
            <a:off x="5562600" y="1920014"/>
            <a:ext cx="3397085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75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246</Words>
  <Application>Microsoft Office PowerPoint</Application>
  <PresentationFormat>On-screen Show (4:3)</PresentationFormat>
  <Paragraphs>52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CUCC</vt:lpstr>
      <vt:lpstr>Caving regions of UK</vt:lpstr>
      <vt:lpstr>Southern caving regions</vt:lpstr>
      <vt:lpstr>Northrern caving regions</vt:lpstr>
      <vt:lpstr>CHECC</vt:lpstr>
      <vt:lpstr>Rigging and ropes in UK</vt:lpstr>
      <vt:lpstr>Caving huts</vt:lpstr>
      <vt:lpstr>Foreign trips</vt:lpstr>
      <vt:lpstr>Summer expedition</vt:lpstr>
      <vt:lpstr>Summer expedition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Caving regions of UK</dc:title>
  <dc:creator>Radost</dc:creator>
  <cp:lastModifiedBy>Radost</cp:lastModifiedBy>
  <cp:revision>10</cp:revision>
  <dcterms:created xsi:type="dcterms:W3CDTF">2019-04-03T10:28:10Z</dcterms:created>
  <dcterms:modified xsi:type="dcterms:W3CDTF">2019-04-03T15:46:35Z</dcterms:modified>
</cp:coreProperties>
</file>