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2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C1192B-9DC7-4A56-84E9-A761C4E2A140}" v="2" dt="2020-02-23T22:48:36.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88" d="100"/>
          <a:sy n="88" d="100"/>
        </p:scale>
        <p:origin x="-138" y="-180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ndan Hall [ed12bh]" userId="a8dbf869-9e5c-47cc-b824-684ade3e872a" providerId="ADAL" clId="{BFC1192B-9DC7-4A56-84E9-A761C4E2A140}"/>
    <pc:docChg chg="delSld modSld">
      <pc:chgData name="Brendan Hall [ed12bh]" userId="a8dbf869-9e5c-47cc-b824-684ade3e872a" providerId="ADAL" clId="{BFC1192B-9DC7-4A56-84E9-A761C4E2A140}" dt="2020-02-23T22:51:26.840" v="57" actId="20577"/>
      <pc:docMkLst>
        <pc:docMk/>
      </pc:docMkLst>
      <pc:sldChg chg="modSp">
        <pc:chgData name="Brendan Hall [ed12bh]" userId="a8dbf869-9e5c-47cc-b824-684ade3e872a" providerId="ADAL" clId="{BFC1192B-9DC7-4A56-84E9-A761C4E2A140}" dt="2020-02-23T22:46:44.798" v="0" actId="20577"/>
        <pc:sldMkLst>
          <pc:docMk/>
          <pc:sldMk cId="2756471136" sldId="257"/>
        </pc:sldMkLst>
        <pc:spChg chg="mod">
          <ac:chgData name="Brendan Hall [ed12bh]" userId="a8dbf869-9e5c-47cc-b824-684ade3e872a" providerId="ADAL" clId="{BFC1192B-9DC7-4A56-84E9-A761C4E2A140}" dt="2020-02-23T22:46:44.798" v="0" actId="20577"/>
          <ac:spMkLst>
            <pc:docMk/>
            <pc:sldMk cId="2756471136" sldId="257"/>
            <ac:spMk id="2" creationId="{EF2D6D8C-B996-42B5-BAA3-DFA9A5EBFFAB}"/>
          </ac:spMkLst>
        </pc:spChg>
      </pc:sldChg>
      <pc:sldChg chg="addSp modSp">
        <pc:chgData name="Brendan Hall [ed12bh]" userId="a8dbf869-9e5c-47cc-b824-684ade3e872a" providerId="ADAL" clId="{BFC1192B-9DC7-4A56-84E9-A761C4E2A140}" dt="2020-02-23T22:51:26.840" v="57" actId="20577"/>
        <pc:sldMkLst>
          <pc:docMk/>
          <pc:sldMk cId="2063004360" sldId="258"/>
        </pc:sldMkLst>
        <pc:spChg chg="mod">
          <ac:chgData name="Brendan Hall [ed12bh]" userId="a8dbf869-9e5c-47cc-b824-684ade3e872a" providerId="ADAL" clId="{BFC1192B-9DC7-4A56-84E9-A761C4E2A140}" dt="2020-02-23T22:51:26.840" v="57" actId="20577"/>
          <ac:spMkLst>
            <pc:docMk/>
            <pc:sldMk cId="2063004360" sldId="258"/>
            <ac:spMk id="2" creationId="{B8D2D613-D0FA-4019-94BB-8C870BA80D46}"/>
          </ac:spMkLst>
        </pc:spChg>
        <pc:picChg chg="add mod modCrop">
          <ac:chgData name="Brendan Hall [ed12bh]" userId="a8dbf869-9e5c-47cc-b824-684ade3e872a" providerId="ADAL" clId="{BFC1192B-9DC7-4A56-84E9-A761C4E2A140}" dt="2020-02-23T22:48:35.355" v="14" actId="1076"/>
          <ac:picMkLst>
            <pc:docMk/>
            <pc:sldMk cId="2063004360" sldId="258"/>
            <ac:picMk id="3" creationId="{340C5EE0-5A79-42F7-BEB8-94FE4FCDFA64}"/>
          </ac:picMkLst>
        </pc:picChg>
        <pc:cxnChg chg="add mod">
          <ac:chgData name="Brendan Hall [ed12bh]" userId="a8dbf869-9e5c-47cc-b824-684ade3e872a" providerId="ADAL" clId="{BFC1192B-9DC7-4A56-84E9-A761C4E2A140}" dt="2020-02-23T22:48:40.590" v="17" actId="14100"/>
          <ac:cxnSpMkLst>
            <pc:docMk/>
            <pc:sldMk cId="2063004360" sldId="258"/>
            <ac:cxnSpMk id="15" creationId="{40C5E87B-AB0A-4AD6-8C7F-B8A273E72633}"/>
          </ac:cxnSpMkLst>
        </pc:cxnChg>
      </pc:sldChg>
      <pc:sldChg chg="modSp">
        <pc:chgData name="Brendan Hall [ed12bh]" userId="a8dbf869-9e5c-47cc-b824-684ade3e872a" providerId="ADAL" clId="{BFC1192B-9DC7-4A56-84E9-A761C4E2A140}" dt="2020-02-23T22:48:59.027" v="18" actId="14100"/>
        <pc:sldMkLst>
          <pc:docMk/>
          <pc:sldMk cId="980503247" sldId="259"/>
        </pc:sldMkLst>
        <pc:cxnChg chg="mod">
          <ac:chgData name="Brendan Hall [ed12bh]" userId="a8dbf869-9e5c-47cc-b824-684ade3e872a" providerId="ADAL" clId="{BFC1192B-9DC7-4A56-84E9-A761C4E2A140}" dt="2020-02-23T22:48:59.027" v="18" actId="14100"/>
          <ac:cxnSpMkLst>
            <pc:docMk/>
            <pc:sldMk cId="980503247" sldId="259"/>
            <ac:cxnSpMk id="5" creationId="{8626A817-4D2C-4FFF-9254-584787876E62}"/>
          </ac:cxnSpMkLst>
        </pc:cxnChg>
      </pc:sldChg>
      <pc:sldChg chg="modSp">
        <pc:chgData name="Brendan Hall [ed12bh]" userId="a8dbf869-9e5c-47cc-b824-684ade3e872a" providerId="ADAL" clId="{BFC1192B-9DC7-4A56-84E9-A761C4E2A140}" dt="2020-02-23T22:50:43.835" v="54" actId="20577"/>
        <pc:sldMkLst>
          <pc:docMk/>
          <pc:sldMk cId="831232448" sldId="261"/>
        </pc:sldMkLst>
        <pc:spChg chg="mod">
          <ac:chgData name="Brendan Hall [ed12bh]" userId="a8dbf869-9e5c-47cc-b824-684ade3e872a" providerId="ADAL" clId="{BFC1192B-9DC7-4A56-84E9-A761C4E2A140}" dt="2020-02-23T22:50:43.835" v="54" actId="20577"/>
          <ac:spMkLst>
            <pc:docMk/>
            <pc:sldMk cId="831232448" sldId="261"/>
            <ac:spMk id="2" creationId="{B8D2D613-D0FA-4019-94BB-8C870BA80D46}"/>
          </ac:spMkLst>
        </pc:spChg>
      </pc:sldChg>
      <pc:sldChg chg="modSp">
        <pc:chgData name="Brendan Hall [ed12bh]" userId="a8dbf869-9e5c-47cc-b824-684ade3e872a" providerId="ADAL" clId="{BFC1192B-9DC7-4A56-84E9-A761C4E2A140}" dt="2020-02-23T22:50:24.789" v="48" actId="20577"/>
        <pc:sldMkLst>
          <pc:docMk/>
          <pc:sldMk cId="2713562322" sldId="263"/>
        </pc:sldMkLst>
        <pc:spChg chg="mod">
          <ac:chgData name="Brendan Hall [ed12bh]" userId="a8dbf869-9e5c-47cc-b824-684ade3e872a" providerId="ADAL" clId="{BFC1192B-9DC7-4A56-84E9-A761C4E2A140}" dt="2020-02-23T22:50:24.789" v="48" actId="20577"/>
          <ac:spMkLst>
            <pc:docMk/>
            <pc:sldMk cId="2713562322" sldId="263"/>
            <ac:spMk id="17" creationId="{252FE363-1071-453F-80CD-F1BFB1FA5E31}"/>
          </ac:spMkLst>
        </pc:spChg>
      </pc:sldChg>
      <pc:sldChg chg="del">
        <pc:chgData name="Brendan Hall [ed12bh]" userId="a8dbf869-9e5c-47cc-b824-684ade3e872a" providerId="ADAL" clId="{BFC1192B-9DC7-4A56-84E9-A761C4E2A140}" dt="2020-02-23T22:49:54.723" v="19" actId="47"/>
        <pc:sldMkLst>
          <pc:docMk/>
          <pc:sldMk cId="258748527" sldId="264"/>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5DB0FF-2F8E-4797-B5E9-74BCA83962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455588F4-1C3D-472A-B7ED-7D511E6F99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48D637A3-40CE-4284-8B09-FC6F41918F05}"/>
              </a:ext>
            </a:extLst>
          </p:cNvPr>
          <p:cNvSpPr>
            <a:spLocks noGrp="1"/>
          </p:cNvSpPr>
          <p:nvPr>
            <p:ph type="dt" sz="half" idx="10"/>
          </p:nvPr>
        </p:nvSpPr>
        <p:spPr/>
        <p:txBody>
          <a:bodyPr/>
          <a:lstStyle/>
          <a:p>
            <a:fld id="{9E3C58EA-0224-4C8C-9AB6-029C4D2E6C0A}" type="datetimeFigureOut">
              <a:rPr lang="en-GB" smtClean="0"/>
              <a:t>01/03/2020</a:t>
            </a:fld>
            <a:endParaRPr lang="en-GB"/>
          </a:p>
        </p:txBody>
      </p:sp>
      <p:sp>
        <p:nvSpPr>
          <p:cNvPr id="5" name="Footer Placeholder 4">
            <a:extLst>
              <a:ext uri="{FF2B5EF4-FFF2-40B4-BE49-F238E27FC236}">
                <a16:creationId xmlns="" xmlns:a16="http://schemas.microsoft.com/office/drawing/2014/main" id="{8104C9E7-3B90-430C-999D-0786B1CFED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029AA66F-F28E-4596-8C2D-90367C2D56E3}"/>
              </a:ext>
            </a:extLst>
          </p:cNvPr>
          <p:cNvSpPr>
            <a:spLocks noGrp="1"/>
          </p:cNvSpPr>
          <p:nvPr>
            <p:ph type="sldNum" sz="quarter" idx="12"/>
          </p:nvPr>
        </p:nvSpPr>
        <p:spPr/>
        <p:txBody>
          <a:bodyPr/>
          <a:lstStyle/>
          <a:p>
            <a:fld id="{C08D8BAD-7220-4EB4-A105-F4113C0B693C}" type="slidenum">
              <a:rPr lang="en-GB" smtClean="0"/>
              <a:t>‹#›</a:t>
            </a:fld>
            <a:endParaRPr lang="en-GB"/>
          </a:p>
        </p:txBody>
      </p:sp>
    </p:spTree>
    <p:extLst>
      <p:ext uri="{BB962C8B-B14F-4D97-AF65-F5344CB8AC3E}">
        <p14:creationId xmlns:p14="http://schemas.microsoft.com/office/powerpoint/2010/main" val="1033377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5A8910-79C7-47B1-B029-B08F6B627D8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FA32D3C2-3271-4958-B437-F412D245AF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F2281B29-607F-4115-A1D6-48B58F79B11D}"/>
              </a:ext>
            </a:extLst>
          </p:cNvPr>
          <p:cNvSpPr>
            <a:spLocks noGrp="1"/>
          </p:cNvSpPr>
          <p:nvPr>
            <p:ph type="dt" sz="half" idx="10"/>
          </p:nvPr>
        </p:nvSpPr>
        <p:spPr/>
        <p:txBody>
          <a:bodyPr/>
          <a:lstStyle/>
          <a:p>
            <a:fld id="{9E3C58EA-0224-4C8C-9AB6-029C4D2E6C0A}" type="datetimeFigureOut">
              <a:rPr lang="en-GB" smtClean="0"/>
              <a:t>01/03/2020</a:t>
            </a:fld>
            <a:endParaRPr lang="en-GB"/>
          </a:p>
        </p:txBody>
      </p:sp>
      <p:sp>
        <p:nvSpPr>
          <p:cNvPr id="5" name="Footer Placeholder 4">
            <a:extLst>
              <a:ext uri="{FF2B5EF4-FFF2-40B4-BE49-F238E27FC236}">
                <a16:creationId xmlns="" xmlns:a16="http://schemas.microsoft.com/office/drawing/2014/main" id="{A1EBF834-885B-4C59-BE8D-9652EF46FD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F01C7743-C041-4379-A350-05580E5FE1CD}"/>
              </a:ext>
            </a:extLst>
          </p:cNvPr>
          <p:cNvSpPr>
            <a:spLocks noGrp="1"/>
          </p:cNvSpPr>
          <p:nvPr>
            <p:ph type="sldNum" sz="quarter" idx="12"/>
          </p:nvPr>
        </p:nvSpPr>
        <p:spPr/>
        <p:txBody>
          <a:bodyPr/>
          <a:lstStyle/>
          <a:p>
            <a:fld id="{C08D8BAD-7220-4EB4-A105-F4113C0B693C}" type="slidenum">
              <a:rPr lang="en-GB" smtClean="0"/>
              <a:t>‹#›</a:t>
            </a:fld>
            <a:endParaRPr lang="en-GB"/>
          </a:p>
        </p:txBody>
      </p:sp>
    </p:spTree>
    <p:extLst>
      <p:ext uri="{BB962C8B-B14F-4D97-AF65-F5344CB8AC3E}">
        <p14:creationId xmlns:p14="http://schemas.microsoft.com/office/powerpoint/2010/main" val="3256130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0369263-E165-430D-8928-468B4C7143B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47B331B2-A685-438B-BB35-281D797250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00933688-71AD-42AA-9D15-E07C757DEB46}"/>
              </a:ext>
            </a:extLst>
          </p:cNvPr>
          <p:cNvSpPr>
            <a:spLocks noGrp="1"/>
          </p:cNvSpPr>
          <p:nvPr>
            <p:ph type="dt" sz="half" idx="10"/>
          </p:nvPr>
        </p:nvSpPr>
        <p:spPr/>
        <p:txBody>
          <a:bodyPr/>
          <a:lstStyle/>
          <a:p>
            <a:fld id="{9E3C58EA-0224-4C8C-9AB6-029C4D2E6C0A}" type="datetimeFigureOut">
              <a:rPr lang="en-GB" smtClean="0"/>
              <a:t>01/03/2020</a:t>
            </a:fld>
            <a:endParaRPr lang="en-GB"/>
          </a:p>
        </p:txBody>
      </p:sp>
      <p:sp>
        <p:nvSpPr>
          <p:cNvPr id="5" name="Footer Placeholder 4">
            <a:extLst>
              <a:ext uri="{FF2B5EF4-FFF2-40B4-BE49-F238E27FC236}">
                <a16:creationId xmlns="" xmlns:a16="http://schemas.microsoft.com/office/drawing/2014/main" id="{7F6F814C-792A-493B-BF71-97E1FE4A33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9E80F9E3-9B79-4702-AD2C-D1059DE77127}"/>
              </a:ext>
            </a:extLst>
          </p:cNvPr>
          <p:cNvSpPr>
            <a:spLocks noGrp="1"/>
          </p:cNvSpPr>
          <p:nvPr>
            <p:ph type="sldNum" sz="quarter" idx="12"/>
          </p:nvPr>
        </p:nvSpPr>
        <p:spPr/>
        <p:txBody>
          <a:bodyPr/>
          <a:lstStyle/>
          <a:p>
            <a:fld id="{C08D8BAD-7220-4EB4-A105-F4113C0B693C}" type="slidenum">
              <a:rPr lang="en-GB" smtClean="0"/>
              <a:t>‹#›</a:t>
            </a:fld>
            <a:endParaRPr lang="en-GB"/>
          </a:p>
        </p:txBody>
      </p:sp>
    </p:spTree>
    <p:extLst>
      <p:ext uri="{BB962C8B-B14F-4D97-AF65-F5344CB8AC3E}">
        <p14:creationId xmlns:p14="http://schemas.microsoft.com/office/powerpoint/2010/main" val="2357854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E80D78-E7A4-4560-A7B7-3FCAD203E3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6C6D88AD-EB93-4350-B141-C2ACC6DD9D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52EC8217-4190-406F-9C04-57524652BB9D}"/>
              </a:ext>
            </a:extLst>
          </p:cNvPr>
          <p:cNvSpPr>
            <a:spLocks noGrp="1"/>
          </p:cNvSpPr>
          <p:nvPr>
            <p:ph type="dt" sz="half" idx="10"/>
          </p:nvPr>
        </p:nvSpPr>
        <p:spPr/>
        <p:txBody>
          <a:bodyPr/>
          <a:lstStyle/>
          <a:p>
            <a:fld id="{9E3C58EA-0224-4C8C-9AB6-029C4D2E6C0A}" type="datetimeFigureOut">
              <a:rPr lang="en-GB" smtClean="0"/>
              <a:t>01/03/2020</a:t>
            </a:fld>
            <a:endParaRPr lang="en-GB"/>
          </a:p>
        </p:txBody>
      </p:sp>
      <p:sp>
        <p:nvSpPr>
          <p:cNvPr id="5" name="Footer Placeholder 4">
            <a:extLst>
              <a:ext uri="{FF2B5EF4-FFF2-40B4-BE49-F238E27FC236}">
                <a16:creationId xmlns="" xmlns:a16="http://schemas.microsoft.com/office/drawing/2014/main" id="{EA0B4C60-F409-4B2B-8613-DA1A9DE22A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83B6EE60-1E54-4D63-A146-2D19328A79C6}"/>
              </a:ext>
            </a:extLst>
          </p:cNvPr>
          <p:cNvSpPr>
            <a:spLocks noGrp="1"/>
          </p:cNvSpPr>
          <p:nvPr>
            <p:ph type="sldNum" sz="quarter" idx="12"/>
          </p:nvPr>
        </p:nvSpPr>
        <p:spPr/>
        <p:txBody>
          <a:bodyPr/>
          <a:lstStyle/>
          <a:p>
            <a:fld id="{C08D8BAD-7220-4EB4-A105-F4113C0B693C}" type="slidenum">
              <a:rPr lang="en-GB" smtClean="0"/>
              <a:t>‹#›</a:t>
            </a:fld>
            <a:endParaRPr lang="en-GB"/>
          </a:p>
        </p:txBody>
      </p:sp>
    </p:spTree>
    <p:extLst>
      <p:ext uri="{BB962C8B-B14F-4D97-AF65-F5344CB8AC3E}">
        <p14:creationId xmlns:p14="http://schemas.microsoft.com/office/powerpoint/2010/main" val="297594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5C3135-A369-4304-8A9E-C417BF6304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4EE0B992-C0FB-46AE-9982-B617F80897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DF0226B-DEF9-4187-9730-46AC95DAB47E}"/>
              </a:ext>
            </a:extLst>
          </p:cNvPr>
          <p:cNvSpPr>
            <a:spLocks noGrp="1"/>
          </p:cNvSpPr>
          <p:nvPr>
            <p:ph type="dt" sz="half" idx="10"/>
          </p:nvPr>
        </p:nvSpPr>
        <p:spPr/>
        <p:txBody>
          <a:bodyPr/>
          <a:lstStyle/>
          <a:p>
            <a:fld id="{9E3C58EA-0224-4C8C-9AB6-029C4D2E6C0A}" type="datetimeFigureOut">
              <a:rPr lang="en-GB" smtClean="0"/>
              <a:t>01/03/2020</a:t>
            </a:fld>
            <a:endParaRPr lang="en-GB"/>
          </a:p>
        </p:txBody>
      </p:sp>
      <p:sp>
        <p:nvSpPr>
          <p:cNvPr id="5" name="Footer Placeholder 4">
            <a:extLst>
              <a:ext uri="{FF2B5EF4-FFF2-40B4-BE49-F238E27FC236}">
                <a16:creationId xmlns="" xmlns:a16="http://schemas.microsoft.com/office/drawing/2014/main" id="{B1F128DE-B888-4238-8A7B-E92D82DCBB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00946624-0BFC-4703-9781-0C5C3EB4EEEC}"/>
              </a:ext>
            </a:extLst>
          </p:cNvPr>
          <p:cNvSpPr>
            <a:spLocks noGrp="1"/>
          </p:cNvSpPr>
          <p:nvPr>
            <p:ph type="sldNum" sz="quarter" idx="12"/>
          </p:nvPr>
        </p:nvSpPr>
        <p:spPr/>
        <p:txBody>
          <a:bodyPr/>
          <a:lstStyle/>
          <a:p>
            <a:fld id="{C08D8BAD-7220-4EB4-A105-F4113C0B693C}" type="slidenum">
              <a:rPr lang="en-GB" smtClean="0"/>
              <a:t>‹#›</a:t>
            </a:fld>
            <a:endParaRPr lang="en-GB"/>
          </a:p>
        </p:txBody>
      </p:sp>
    </p:spTree>
    <p:extLst>
      <p:ext uri="{BB962C8B-B14F-4D97-AF65-F5344CB8AC3E}">
        <p14:creationId xmlns:p14="http://schemas.microsoft.com/office/powerpoint/2010/main" val="602401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7CA220-8303-4C83-9D0D-F6DF804C2A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137FA6D6-E9D7-4F21-8799-BB46F59527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C2121390-7494-4A40-9027-F87BAF1444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EADD0E05-9FF8-47E0-905B-62C44F10E78B}"/>
              </a:ext>
            </a:extLst>
          </p:cNvPr>
          <p:cNvSpPr>
            <a:spLocks noGrp="1"/>
          </p:cNvSpPr>
          <p:nvPr>
            <p:ph type="dt" sz="half" idx="10"/>
          </p:nvPr>
        </p:nvSpPr>
        <p:spPr/>
        <p:txBody>
          <a:bodyPr/>
          <a:lstStyle/>
          <a:p>
            <a:fld id="{9E3C58EA-0224-4C8C-9AB6-029C4D2E6C0A}" type="datetimeFigureOut">
              <a:rPr lang="en-GB" smtClean="0"/>
              <a:t>01/03/2020</a:t>
            </a:fld>
            <a:endParaRPr lang="en-GB"/>
          </a:p>
        </p:txBody>
      </p:sp>
      <p:sp>
        <p:nvSpPr>
          <p:cNvPr id="6" name="Footer Placeholder 5">
            <a:extLst>
              <a:ext uri="{FF2B5EF4-FFF2-40B4-BE49-F238E27FC236}">
                <a16:creationId xmlns="" xmlns:a16="http://schemas.microsoft.com/office/drawing/2014/main" id="{6FE8D1AF-2E62-46DF-B028-BCBCF66961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D08513B5-B00C-4794-9E45-2C6A3CB65EE0}"/>
              </a:ext>
            </a:extLst>
          </p:cNvPr>
          <p:cNvSpPr>
            <a:spLocks noGrp="1"/>
          </p:cNvSpPr>
          <p:nvPr>
            <p:ph type="sldNum" sz="quarter" idx="12"/>
          </p:nvPr>
        </p:nvSpPr>
        <p:spPr/>
        <p:txBody>
          <a:bodyPr/>
          <a:lstStyle/>
          <a:p>
            <a:fld id="{C08D8BAD-7220-4EB4-A105-F4113C0B693C}" type="slidenum">
              <a:rPr lang="en-GB" smtClean="0"/>
              <a:t>‹#›</a:t>
            </a:fld>
            <a:endParaRPr lang="en-GB"/>
          </a:p>
        </p:txBody>
      </p:sp>
    </p:spTree>
    <p:extLst>
      <p:ext uri="{BB962C8B-B14F-4D97-AF65-F5344CB8AC3E}">
        <p14:creationId xmlns:p14="http://schemas.microsoft.com/office/powerpoint/2010/main" val="583334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422E6B-F1F6-4B2C-8680-97B5A68065D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597714BF-3F4B-4A5D-941B-B913310C4C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347BBA8-F1DA-4706-A944-459CD5EAAA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8102017F-83EC-4678-AB1E-69AC953872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73CD7AB-FFE3-4B18-8507-03E46834CF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F232581D-D328-4BFC-8D4D-FE14D177F720}"/>
              </a:ext>
            </a:extLst>
          </p:cNvPr>
          <p:cNvSpPr>
            <a:spLocks noGrp="1"/>
          </p:cNvSpPr>
          <p:nvPr>
            <p:ph type="dt" sz="half" idx="10"/>
          </p:nvPr>
        </p:nvSpPr>
        <p:spPr/>
        <p:txBody>
          <a:bodyPr/>
          <a:lstStyle/>
          <a:p>
            <a:fld id="{9E3C58EA-0224-4C8C-9AB6-029C4D2E6C0A}" type="datetimeFigureOut">
              <a:rPr lang="en-GB" smtClean="0"/>
              <a:t>01/03/2020</a:t>
            </a:fld>
            <a:endParaRPr lang="en-GB"/>
          </a:p>
        </p:txBody>
      </p:sp>
      <p:sp>
        <p:nvSpPr>
          <p:cNvPr id="8" name="Footer Placeholder 7">
            <a:extLst>
              <a:ext uri="{FF2B5EF4-FFF2-40B4-BE49-F238E27FC236}">
                <a16:creationId xmlns="" xmlns:a16="http://schemas.microsoft.com/office/drawing/2014/main" id="{1B91565E-F3E6-4B06-9227-374510EAE33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CD6EE4A0-B9DF-442A-A525-D5131F2A6A83}"/>
              </a:ext>
            </a:extLst>
          </p:cNvPr>
          <p:cNvSpPr>
            <a:spLocks noGrp="1"/>
          </p:cNvSpPr>
          <p:nvPr>
            <p:ph type="sldNum" sz="quarter" idx="12"/>
          </p:nvPr>
        </p:nvSpPr>
        <p:spPr/>
        <p:txBody>
          <a:bodyPr/>
          <a:lstStyle/>
          <a:p>
            <a:fld id="{C08D8BAD-7220-4EB4-A105-F4113C0B693C}" type="slidenum">
              <a:rPr lang="en-GB" smtClean="0"/>
              <a:t>‹#›</a:t>
            </a:fld>
            <a:endParaRPr lang="en-GB"/>
          </a:p>
        </p:txBody>
      </p:sp>
    </p:spTree>
    <p:extLst>
      <p:ext uri="{BB962C8B-B14F-4D97-AF65-F5344CB8AC3E}">
        <p14:creationId xmlns:p14="http://schemas.microsoft.com/office/powerpoint/2010/main" val="3284651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92A1B8-B495-486B-9013-54BE2296C0F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87ED5863-820B-403A-AA2C-9283065CAD03}"/>
              </a:ext>
            </a:extLst>
          </p:cNvPr>
          <p:cNvSpPr>
            <a:spLocks noGrp="1"/>
          </p:cNvSpPr>
          <p:nvPr>
            <p:ph type="dt" sz="half" idx="10"/>
          </p:nvPr>
        </p:nvSpPr>
        <p:spPr/>
        <p:txBody>
          <a:bodyPr/>
          <a:lstStyle/>
          <a:p>
            <a:fld id="{9E3C58EA-0224-4C8C-9AB6-029C4D2E6C0A}" type="datetimeFigureOut">
              <a:rPr lang="en-GB" smtClean="0"/>
              <a:t>01/03/2020</a:t>
            </a:fld>
            <a:endParaRPr lang="en-GB"/>
          </a:p>
        </p:txBody>
      </p:sp>
      <p:sp>
        <p:nvSpPr>
          <p:cNvPr id="4" name="Footer Placeholder 3">
            <a:extLst>
              <a:ext uri="{FF2B5EF4-FFF2-40B4-BE49-F238E27FC236}">
                <a16:creationId xmlns="" xmlns:a16="http://schemas.microsoft.com/office/drawing/2014/main" id="{7F67FDBE-85EC-42FA-B36E-A6C784322F6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A32698FC-0721-42D2-8154-77955F750524}"/>
              </a:ext>
            </a:extLst>
          </p:cNvPr>
          <p:cNvSpPr>
            <a:spLocks noGrp="1"/>
          </p:cNvSpPr>
          <p:nvPr>
            <p:ph type="sldNum" sz="quarter" idx="12"/>
          </p:nvPr>
        </p:nvSpPr>
        <p:spPr/>
        <p:txBody>
          <a:bodyPr/>
          <a:lstStyle/>
          <a:p>
            <a:fld id="{C08D8BAD-7220-4EB4-A105-F4113C0B693C}" type="slidenum">
              <a:rPr lang="en-GB" smtClean="0"/>
              <a:t>‹#›</a:t>
            </a:fld>
            <a:endParaRPr lang="en-GB"/>
          </a:p>
        </p:txBody>
      </p:sp>
    </p:spTree>
    <p:extLst>
      <p:ext uri="{BB962C8B-B14F-4D97-AF65-F5344CB8AC3E}">
        <p14:creationId xmlns:p14="http://schemas.microsoft.com/office/powerpoint/2010/main" val="1011826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2143A97-6692-4403-8793-8EE9928A4E28}"/>
              </a:ext>
            </a:extLst>
          </p:cNvPr>
          <p:cNvSpPr>
            <a:spLocks noGrp="1"/>
          </p:cNvSpPr>
          <p:nvPr>
            <p:ph type="dt" sz="half" idx="10"/>
          </p:nvPr>
        </p:nvSpPr>
        <p:spPr/>
        <p:txBody>
          <a:bodyPr/>
          <a:lstStyle/>
          <a:p>
            <a:fld id="{9E3C58EA-0224-4C8C-9AB6-029C4D2E6C0A}" type="datetimeFigureOut">
              <a:rPr lang="en-GB" smtClean="0"/>
              <a:t>01/03/2020</a:t>
            </a:fld>
            <a:endParaRPr lang="en-GB"/>
          </a:p>
        </p:txBody>
      </p:sp>
      <p:sp>
        <p:nvSpPr>
          <p:cNvPr id="3" name="Footer Placeholder 2">
            <a:extLst>
              <a:ext uri="{FF2B5EF4-FFF2-40B4-BE49-F238E27FC236}">
                <a16:creationId xmlns="" xmlns:a16="http://schemas.microsoft.com/office/drawing/2014/main" id="{6DDE92F8-C6CA-4CB3-9EC3-C0F788F5C8F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88E7B175-0175-4B3A-ABED-1FCE5297A727}"/>
              </a:ext>
            </a:extLst>
          </p:cNvPr>
          <p:cNvSpPr>
            <a:spLocks noGrp="1"/>
          </p:cNvSpPr>
          <p:nvPr>
            <p:ph type="sldNum" sz="quarter" idx="12"/>
          </p:nvPr>
        </p:nvSpPr>
        <p:spPr/>
        <p:txBody>
          <a:bodyPr/>
          <a:lstStyle/>
          <a:p>
            <a:fld id="{C08D8BAD-7220-4EB4-A105-F4113C0B693C}" type="slidenum">
              <a:rPr lang="en-GB" smtClean="0"/>
              <a:t>‹#›</a:t>
            </a:fld>
            <a:endParaRPr lang="en-GB"/>
          </a:p>
        </p:txBody>
      </p:sp>
    </p:spTree>
    <p:extLst>
      <p:ext uri="{BB962C8B-B14F-4D97-AF65-F5344CB8AC3E}">
        <p14:creationId xmlns:p14="http://schemas.microsoft.com/office/powerpoint/2010/main" val="1135903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403370-8A94-4640-88DA-8437F38E8D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05738C45-2096-4752-A6C3-329C9560EF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0CDE545C-3F53-4377-8079-57975BF7E8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ACB2C4F-0D11-4CDB-825C-1B0F9794D25E}"/>
              </a:ext>
            </a:extLst>
          </p:cNvPr>
          <p:cNvSpPr>
            <a:spLocks noGrp="1"/>
          </p:cNvSpPr>
          <p:nvPr>
            <p:ph type="dt" sz="half" idx="10"/>
          </p:nvPr>
        </p:nvSpPr>
        <p:spPr/>
        <p:txBody>
          <a:bodyPr/>
          <a:lstStyle/>
          <a:p>
            <a:fld id="{9E3C58EA-0224-4C8C-9AB6-029C4D2E6C0A}" type="datetimeFigureOut">
              <a:rPr lang="en-GB" smtClean="0"/>
              <a:t>01/03/2020</a:t>
            </a:fld>
            <a:endParaRPr lang="en-GB"/>
          </a:p>
        </p:txBody>
      </p:sp>
      <p:sp>
        <p:nvSpPr>
          <p:cNvPr id="6" name="Footer Placeholder 5">
            <a:extLst>
              <a:ext uri="{FF2B5EF4-FFF2-40B4-BE49-F238E27FC236}">
                <a16:creationId xmlns="" xmlns:a16="http://schemas.microsoft.com/office/drawing/2014/main" id="{3BABABE5-29FF-459A-B384-14BCD9F726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B9060BC0-EB40-43DD-9ACB-3AB1F391CDD1}"/>
              </a:ext>
            </a:extLst>
          </p:cNvPr>
          <p:cNvSpPr>
            <a:spLocks noGrp="1"/>
          </p:cNvSpPr>
          <p:nvPr>
            <p:ph type="sldNum" sz="quarter" idx="12"/>
          </p:nvPr>
        </p:nvSpPr>
        <p:spPr/>
        <p:txBody>
          <a:bodyPr/>
          <a:lstStyle/>
          <a:p>
            <a:fld id="{C08D8BAD-7220-4EB4-A105-F4113C0B693C}" type="slidenum">
              <a:rPr lang="en-GB" smtClean="0"/>
              <a:t>‹#›</a:t>
            </a:fld>
            <a:endParaRPr lang="en-GB"/>
          </a:p>
        </p:txBody>
      </p:sp>
    </p:spTree>
    <p:extLst>
      <p:ext uri="{BB962C8B-B14F-4D97-AF65-F5344CB8AC3E}">
        <p14:creationId xmlns:p14="http://schemas.microsoft.com/office/powerpoint/2010/main" val="3068744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62EE2C-316B-4A65-971C-774840DF22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D60C8517-98E4-42B5-B34D-E55BDFFF6E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276869EC-5BB4-403B-89E9-EA20024EA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427B183-A376-4D0A-BF39-F6C5C15442D1}"/>
              </a:ext>
            </a:extLst>
          </p:cNvPr>
          <p:cNvSpPr>
            <a:spLocks noGrp="1"/>
          </p:cNvSpPr>
          <p:nvPr>
            <p:ph type="dt" sz="half" idx="10"/>
          </p:nvPr>
        </p:nvSpPr>
        <p:spPr/>
        <p:txBody>
          <a:bodyPr/>
          <a:lstStyle/>
          <a:p>
            <a:fld id="{9E3C58EA-0224-4C8C-9AB6-029C4D2E6C0A}" type="datetimeFigureOut">
              <a:rPr lang="en-GB" smtClean="0"/>
              <a:t>01/03/2020</a:t>
            </a:fld>
            <a:endParaRPr lang="en-GB"/>
          </a:p>
        </p:txBody>
      </p:sp>
      <p:sp>
        <p:nvSpPr>
          <p:cNvPr id="6" name="Footer Placeholder 5">
            <a:extLst>
              <a:ext uri="{FF2B5EF4-FFF2-40B4-BE49-F238E27FC236}">
                <a16:creationId xmlns="" xmlns:a16="http://schemas.microsoft.com/office/drawing/2014/main" id="{56F9C5D4-F52C-434A-BF04-AAA8839EB7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F8647923-75B3-47CD-8315-CA27D718AF5B}"/>
              </a:ext>
            </a:extLst>
          </p:cNvPr>
          <p:cNvSpPr>
            <a:spLocks noGrp="1"/>
          </p:cNvSpPr>
          <p:nvPr>
            <p:ph type="sldNum" sz="quarter" idx="12"/>
          </p:nvPr>
        </p:nvSpPr>
        <p:spPr/>
        <p:txBody>
          <a:bodyPr/>
          <a:lstStyle/>
          <a:p>
            <a:fld id="{C08D8BAD-7220-4EB4-A105-F4113C0B693C}" type="slidenum">
              <a:rPr lang="en-GB" smtClean="0"/>
              <a:t>‹#›</a:t>
            </a:fld>
            <a:endParaRPr lang="en-GB"/>
          </a:p>
        </p:txBody>
      </p:sp>
    </p:spTree>
    <p:extLst>
      <p:ext uri="{BB962C8B-B14F-4D97-AF65-F5344CB8AC3E}">
        <p14:creationId xmlns:p14="http://schemas.microsoft.com/office/powerpoint/2010/main" val="1722809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0081B12-D408-4DA8-89F6-8CBB6F046C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0C118451-BC32-4DB0-9A95-9FA4C3624C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2083B9FA-A7B3-497D-BB38-C427655484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C58EA-0224-4C8C-9AB6-029C4D2E6C0A}" type="datetimeFigureOut">
              <a:rPr lang="en-GB" smtClean="0"/>
              <a:t>01/03/2020</a:t>
            </a:fld>
            <a:endParaRPr lang="en-GB"/>
          </a:p>
        </p:txBody>
      </p:sp>
      <p:sp>
        <p:nvSpPr>
          <p:cNvPr id="5" name="Footer Placeholder 4">
            <a:extLst>
              <a:ext uri="{FF2B5EF4-FFF2-40B4-BE49-F238E27FC236}">
                <a16:creationId xmlns="" xmlns:a16="http://schemas.microsoft.com/office/drawing/2014/main" id="{63C3B3EE-602A-4162-AF9E-C587616B9E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D6D3AF88-0A9B-4B74-A346-2FB123183A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8D8BAD-7220-4EB4-A105-F4113C0B693C}" type="slidenum">
              <a:rPr lang="en-GB" smtClean="0"/>
              <a:t>‹#›</a:t>
            </a:fld>
            <a:endParaRPr lang="en-GB"/>
          </a:p>
        </p:txBody>
      </p:sp>
    </p:spTree>
    <p:extLst>
      <p:ext uri="{BB962C8B-B14F-4D97-AF65-F5344CB8AC3E}">
        <p14:creationId xmlns:p14="http://schemas.microsoft.com/office/powerpoint/2010/main" val="3744840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gitkraken.com/" TargetMode="External"/><Relationship Id="rId7" Type="http://schemas.openxmlformats.org/officeDocument/2006/relationships/image" Target="../media/image4.png"/><Relationship Id="rId2" Type="http://schemas.openxmlformats.org/officeDocument/2006/relationships/hyperlink" Target="https://www.chiark.greenend.org.uk/~sgtatham/putty/" TargetMode="Externa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desktop.github.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git symbol large">
            <a:extLst>
              <a:ext uri="{FF2B5EF4-FFF2-40B4-BE49-F238E27FC236}">
                <a16:creationId xmlns="" xmlns:a16="http://schemas.microsoft.com/office/drawing/2014/main" id="{561D4A90-E571-4F02-86F7-762DEE3A4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 xmlns:a16="http://schemas.microsoft.com/office/drawing/2014/main" id="{7F3065A8-E2E9-47AC-BF17-D853CB8EB73D}"/>
              </a:ext>
            </a:extLst>
          </p:cNvPr>
          <p:cNvSpPr>
            <a:spLocks noGrp="1"/>
          </p:cNvSpPr>
          <p:nvPr>
            <p:ph type="subTitle" idx="1"/>
          </p:nvPr>
        </p:nvSpPr>
        <p:spPr>
          <a:xfrm>
            <a:off x="7324530" y="4852853"/>
            <a:ext cx="4313853" cy="527180"/>
          </a:xfrm>
        </p:spPr>
        <p:txBody>
          <a:bodyPr/>
          <a:lstStyle/>
          <a:p>
            <a:r>
              <a:rPr lang="en-GB" dirty="0"/>
              <a:t>By Brendan Hall</a:t>
            </a:r>
          </a:p>
        </p:txBody>
      </p:sp>
      <p:sp>
        <p:nvSpPr>
          <p:cNvPr id="6" name="Title 1">
            <a:extLst>
              <a:ext uri="{FF2B5EF4-FFF2-40B4-BE49-F238E27FC236}">
                <a16:creationId xmlns="" xmlns:a16="http://schemas.microsoft.com/office/drawing/2014/main" id="{CD72E8E5-6452-41C1-A44C-4D82D23F5F75}"/>
              </a:ext>
            </a:extLst>
          </p:cNvPr>
          <p:cNvSpPr txBox="1">
            <a:spLocks/>
          </p:cNvSpPr>
          <p:nvPr/>
        </p:nvSpPr>
        <p:spPr>
          <a:xfrm>
            <a:off x="5657910" y="1477967"/>
            <a:ext cx="3214396" cy="9218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7700" b="1" dirty="0">
                <a:solidFill>
                  <a:srgbClr val="402B00"/>
                </a:solidFill>
                <a:latin typeface="Cambria Math" panose="02040503050406030204" pitchFamily="18" charset="0"/>
                <a:ea typeface="Cambria Math" panose="02040503050406030204" pitchFamily="18" charset="0"/>
                <a:cs typeface="Arial" panose="020B0604020202020204" pitchFamily="34" charset="0"/>
              </a:rPr>
              <a:t>Exp</a:t>
            </a:r>
          </a:p>
        </p:txBody>
      </p:sp>
      <p:sp>
        <p:nvSpPr>
          <p:cNvPr id="2" name="TextBox 1"/>
          <p:cNvSpPr txBox="1"/>
          <p:nvPr/>
        </p:nvSpPr>
        <p:spPr>
          <a:xfrm>
            <a:off x="380999" y="6389914"/>
            <a:ext cx="2786743" cy="369332"/>
          </a:xfrm>
          <a:prstGeom prst="rect">
            <a:avLst/>
          </a:prstGeom>
          <a:noFill/>
        </p:spPr>
        <p:txBody>
          <a:bodyPr wrap="square" rtlCol="0">
            <a:spAutoFit/>
          </a:bodyPr>
          <a:lstStyle/>
          <a:p>
            <a:r>
              <a:rPr lang="en-GB" dirty="0" smtClean="0"/>
              <a:t>Corrected: 1 March 2020</a:t>
            </a:r>
            <a:endParaRPr lang="en-GB" dirty="0"/>
          </a:p>
        </p:txBody>
      </p:sp>
    </p:spTree>
    <p:extLst>
      <p:ext uri="{BB962C8B-B14F-4D97-AF65-F5344CB8AC3E}">
        <p14:creationId xmlns:p14="http://schemas.microsoft.com/office/powerpoint/2010/main" val="3959289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F2D6D8C-B996-42B5-BAA3-DFA9A5EBFFAB}"/>
              </a:ext>
            </a:extLst>
          </p:cNvPr>
          <p:cNvSpPr txBox="1"/>
          <p:nvPr/>
        </p:nvSpPr>
        <p:spPr>
          <a:xfrm>
            <a:off x="532779" y="242595"/>
            <a:ext cx="7482217" cy="5909310"/>
          </a:xfrm>
          <a:prstGeom prst="rect">
            <a:avLst/>
          </a:prstGeom>
          <a:noFill/>
        </p:spPr>
        <p:txBody>
          <a:bodyPr wrap="square" rtlCol="0">
            <a:spAutoFit/>
          </a:bodyPr>
          <a:lstStyle/>
          <a:p>
            <a:r>
              <a:rPr lang="en-GB" dirty="0"/>
              <a:t>Git: A decentralised version-control system.</a:t>
            </a:r>
          </a:p>
          <a:p>
            <a:endParaRPr lang="en-GB" dirty="0"/>
          </a:p>
          <a:p>
            <a:r>
              <a:rPr lang="en-GB" dirty="0"/>
              <a:t>This guide is for windows users who have no idea what they are doing and want to get started reading and writing to expos git repository. </a:t>
            </a:r>
          </a:p>
          <a:p>
            <a:endParaRPr lang="en-GB" dirty="0"/>
          </a:p>
          <a:p>
            <a:r>
              <a:rPr lang="en-GB" dirty="0"/>
              <a:t>Firstly you’ll need to install some software:</a:t>
            </a:r>
          </a:p>
          <a:p>
            <a:endParaRPr lang="en-GB" dirty="0"/>
          </a:p>
          <a:p>
            <a:r>
              <a:rPr lang="en-GB" dirty="0"/>
              <a:t>PuTTY - </a:t>
            </a:r>
            <a:r>
              <a:rPr lang="en-GB" dirty="0">
                <a:hlinkClick r:id="rId2"/>
              </a:rPr>
              <a:t>https://www.chiark.greenend.org.uk/~sgtatham/putty/</a:t>
            </a:r>
            <a:endParaRPr lang="en-GB" dirty="0"/>
          </a:p>
          <a:p>
            <a:r>
              <a:rPr lang="en-GB" dirty="0"/>
              <a:t>This will allow you to create and use access keys which will let you read and write to the git repository on the expo server. You will need to send these to someone who can add your public key to the server.</a:t>
            </a:r>
          </a:p>
          <a:p>
            <a:endParaRPr lang="en-GB" dirty="0"/>
          </a:p>
          <a:p>
            <a:r>
              <a:rPr lang="en-GB" dirty="0"/>
              <a:t>If you want a nice GUI interface to interact with you’ll also want to install a git client, in the past we’ve used Tortoise – this is fine but lots of sexier git clients exist. I personally really like: GitKracken and GitHub Desktop both free.</a:t>
            </a:r>
          </a:p>
          <a:p>
            <a:endParaRPr lang="en-GB" dirty="0"/>
          </a:p>
          <a:p>
            <a:r>
              <a:rPr lang="en-GB" dirty="0">
                <a:hlinkClick r:id="rId3"/>
              </a:rPr>
              <a:t>https://www.gitkraken.com/</a:t>
            </a:r>
            <a:endParaRPr lang="en-GB" dirty="0"/>
          </a:p>
          <a:p>
            <a:endParaRPr lang="en-GB" dirty="0"/>
          </a:p>
          <a:p>
            <a:r>
              <a:rPr lang="en-GB" dirty="0">
                <a:hlinkClick r:id="rId4"/>
              </a:rPr>
              <a:t>https://desktop.github.com/</a:t>
            </a:r>
            <a:endParaRPr lang="en-GB" dirty="0"/>
          </a:p>
          <a:p>
            <a:endParaRPr lang="en-GB" dirty="0"/>
          </a:p>
          <a:p>
            <a:endParaRPr lang="en-GB" dirty="0"/>
          </a:p>
        </p:txBody>
      </p:sp>
      <p:pic>
        <p:nvPicPr>
          <p:cNvPr id="2050" name="Picture 2" descr="Image result for git">
            <a:extLst>
              <a:ext uri="{FF2B5EF4-FFF2-40B4-BE49-F238E27FC236}">
                <a16:creationId xmlns="" xmlns:a16="http://schemas.microsoft.com/office/drawing/2014/main" id="{F14BC36B-771A-4A48-86A3-0B07DB59F0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9690" y="111966"/>
            <a:ext cx="3582310" cy="23114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CB6DF1D7-5D7E-4602-8DE6-CEF1DE8A2F38}"/>
              </a:ext>
            </a:extLst>
          </p:cNvPr>
          <p:cNvPicPr>
            <a:picLocks noChangeAspect="1"/>
          </p:cNvPicPr>
          <p:nvPr/>
        </p:nvPicPr>
        <p:blipFill>
          <a:blip r:embed="rId6"/>
          <a:stretch>
            <a:fillRect/>
          </a:stretch>
        </p:blipFill>
        <p:spPr>
          <a:xfrm>
            <a:off x="9670331" y="2445680"/>
            <a:ext cx="1988890" cy="1988890"/>
          </a:xfrm>
          <a:prstGeom prst="rect">
            <a:avLst/>
          </a:prstGeom>
        </p:spPr>
      </p:pic>
      <p:pic>
        <p:nvPicPr>
          <p:cNvPr id="2056" name="Picture 8" descr="Image result for gitkraken">
            <a:extLst>
              <a:ext uri="{FF2B5EF4-FFF2-40B4-BE49-F238E27FC236}">
                <a16:creationId xmlns="" xmlns:a16="http://schemas.microsoft.com/office/drawing/2014/main" id="{1783D35C-90F9-4CF0-B0C1-40E9683C22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4996" y="4434570"/>
            <a:ext cx="2135180" cy="214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471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55FB7F7C-47B7-4594-8015-712CC2BC80A7}"/>
              </a:ext>
            </a:extLst>
          </p:cNvPr>
          <p:cNvPicPr>
            <a:picLocks noChangeAspect="1"/>
          </p:cNvPicPr>
          <p:nvPr/>
        </p:nvPicPr>
        <p:blipFill>
          <a:blip r:embed="rId2"/>
          <a:stretch>
            <a:fillRect/>
          </a:stretch>
        </p:blipFill>
        <p:spPr>
          <a:xfrm>
            <a:off x="3863924" y="590758"/>
            <a:ext cx="3836541" cy="3772599"/>
          </a:xfrm>
          <a:prstGeom prst="rect">
            <a:avLst/>
          </a:prstGeom>
        </p:spPr>
      </p:pic>
      <p:sp>
        <p:nvSpPr>
          <p:cNvPr id="2" name="TextBox 1">
            <a:extLst>
              <a:ext uri="{FF2B5EF4-FFF2-40B4-BE49-F238E27FC236}">
                <a16:creationId xmlns="" xmlns:a16="http://schemas.microsoft.com/office/drawing/2014/main" id="{B8D2D613-D0FA-4019-94BB-8C870BA80D46}"/>
              </a:ext>
            </a:extLst>
          </p:cNvPr>
          <p:cNvSpPr txBox="1"/>
          <p:nvPr/>
        </p:nvSpPr>
        <p:spPr>
          <a:xfrm>
            <a:off x="876729" y="365336"/>
            <a:ext cx="5563220" cy="677108"/>
          </a:xfrm>
          <a:prstGeom prst="rect">
            <a:avLst/>
          </a:prstGeom>
          <a:noFill/>
        </p:spPr>
        <p:txBody>
          <a:bodyPr wrap="square" rtlCol="0">
            <a:spAutoFit/>
          </a:bodyPr>
          <a:lstStyle/>
          <a:p>
            <a:r>
              <a:rPr lang="en-GB" sz="2000" dirty="0"/>
              <a:t>Open PuTTYgen</a:t>
            </a:r>
          </a:p>
          <a:p>
            <a:endParaRPr lang="en-GB" dirty="0"/>
          </a:p>
        </p:txBody>
      </p:sp>
      <p:cxnSp>
        <p:nvCxnSpPr>
          <p:cNvPr id="5" name="Straight Arrow Connector 4">
            <a:extLst>
              <a:ext uri="{FF2B5EF4-FFF2-40B4-BE49-F238E27FC236}">
                <a16:creationId xmlns="" xmlns:a16="http://schemas.microsoft.com/office/drawing/2014/main" id="{8626A817-4D2C-4FFF-9254-584787876E62}"/>
              </a:ext>
            </a:extLst>
          </p:cNvPr>
          <p:cNvCxnSpPr>
            <a:cxnSpLocks/>
          </p:cNvCxnSpPr>
          <p:nvPr/>
        </p:nvCxnSpPr>
        <p:spPr>
          <a:xfrm flipH="1">
            <a:off x="7332165" y="2961314"/>
            <a:ext cx="1182035" cy="597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 xmlns:a16="http://schemas.microsoft.com/office/drawing/2014/main" id="{539DD7B9-71F7-4173-9072-5B404CA6FFD1}"/>
              </a:ext>
            </a:extLst>
          </p:cNvPr>
          <p:cNvSpPr txBox="1"/>
          <p:nvPr/>
        </p:nvSpPr>
        <p:spPr>
          <a:xfrm>
            <a:off x="8534479" y="2776756"/>
            <a:ext cx="3316818" cy="923330"/>
          </a:xfrm>
          <a:prstGeom prst="rect">
            <a:avLst/>
          </a:prstGeom>
          <a:noFill/>
        </p:spPr>
        <p:txBody>
          <a:bodyPr wrap="square" rtlCol="0">
            <a:spAutoFit/>
          </a:bodyPr>
          <a:lstStyle/>
          <a:p>
            <a:r>
              <a:rPr lang="en-GB" b="1" dirty="0"/>
              <a:t>1</a:t>
            </a:r>
            <a:r>
              <a:rPr lang="en-GB" dirty="0"/>
              <a:t>. Click ‘Generate’</a:t>
            </a:r>
          </a:p>
          <a:p>
            <a:r>
              <a:rPr lang="en-GB" dirty="0"/>
              <a:t>This will generate a public and private key for you. </a:t>
            </a:r>
          </a:p>
        </p:txBody>
      </p:sp>
      <p:cxnSp>
        <p:nvCxnSpPr>
          <p:cNvPr id="7" name="Straight Arrow Connector 6">
            <a:extLst>
              <a:ext uri="{FF2B5EF4-FFF2-40B4-BE49-F238E27FC236}">
                <a16:creationId xmlns="" xmlns:a16="http://schemas.microsoft.com/office/drawing/2014/main" id="{F18BC289-F792-4A39-86EF-59FE41E48894}"/>
              </a:ext>
            </a:extLst>
          </p:cNvPr>
          <p:cNvCxnSpPr>
            <a:cxnSpLocks/>
          </p:cNvCxnSpPr>
          <p:nvPr/>
        </p:nvCxnSpPr>
        <p:spPr>
          <a:xfrm flipV="1">
            <a:off x="2541864" y="1650640"/>
            <a:ext cx="1669409" cy="10338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 xmlns:a16="http://schemas.microsoft.com/office/drawing/2014/main" id="{06208403-44FD-416F-BFEF-F2A61D0CF377}"/>
              </a:ext>
            </a:extLst>
          </p:cNvPr>
          <p:cNvSpPr txBox="1"/>
          <p:nvPr/>
        </p:nvSpPr>
        <p:spPr>
          <a:xfrm>
            <a:off x="340703" y="2684477"/>
            <a:ext cx="3564038" cy="1754326"/>
          </a:xfrm>
          <a:prstGeom prst="rect">
            <a:avLst/>
          </a:prstGeom>
          <a:noFill/>
        </p:spPr>
        <p:txBody>
          <a:bodyPr wrap="square" rtlCol="0">
            <a:spAutoFit/>
          </a:bodyPr>
          <a:lstStyle/>
          <a:p>
            <a:r>
              <a:rPr lang="en-GB" b="1" dirty="0"/>
              <a:t>4</a:t>
            </a:r>
            <a:r>
              <a:rPr lang="en-GB" dirty="0"/>
              <a:t>. Copy and paste your public key into a text file and email it to Wookie, Tom Crossley or someone and they’ll add it to the expo server. Also save this somewhere safe in case you need it again.</a:t>
            </a:r>
          </a:p>
        </p:txBody>
      </p:sp>
      <p:cxnSp>
        <p:nvCxnSpPr>
          <p:cNvPr id="11" name="Straight Arrow Connector 10">
            <a:extLst>
              <a:ext uri="{FF2B5EF4-FFF2-40B4-BE49-F238E27FC236}">
                <a16:creationId xmlns="" xmlns:a16="http://schemas.microsoft.com/office/drawing/2014/main" id="{4CB7E392-B109-4732-9FF0-BD9ED5FDA938}"/>
              </a:ext>
            </a:extLst>
          </p:cNvPr>
          <p:cNvCxnSpPr>
            <a:cxnSpLocks/>
          </p:cNvCxnSpPr>
          <p:nvPr/>
        </p:nvCxnSpPr>
        <p:spPr>
          <a:xfrm flipH="1" flipV="1">
            <a:off x="7427962" y="3514987"/>
            <a:ext cx="1086239" cy="10737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 xmlns:a16="http://schemas.microsoft.com/office/drawing/2014/main" id="{BD3F34B8-648B-433E-B44E-701022CBCBF1}"/>
              </a:ext>
            </a:extLst>
          </p:cNvPr>
          <p:cNvSpPr txBox="1"/>
          <p:nvPr/>
        </p:nvSpPr>
        <p:spPr>
          <a:xfrm>
            <a:off x="8514200" y="4412988"/>
            <a:ext cx="3316818" cy="1754326"/>
          </a:xfrm>
          <a:prstGeom prst="rect">
            <a:avLst/>
          </a:prstGeom>
          <a:noFill/>
        </p:spPr>
        <p:txBody>
          <a:bodyPr wrap="square" rtlCol="0">
            <a:spAutoFit/>
          </a:bodyPr>
          <a:lstStyle/>
          <a:p>
            <a:r>
              <a:rPr lang="en-GB" b="1" dirty="0"/>
              <a:t>3</a:t>
            </a:r>
            <a:r>
              <a:rPr lang="en-GB" dirty="0"/>
              <a:t>. Save your private key somewhere by clicking this button. You probably don’t need a passphrase to protect it if you’re computer is pretty secure anyway, but sup to you. </a:t>
            </a:r>
          </a:p>
        </p:txBody>
      </p:sp>
      <p:cxnSp>
        <p:nvCxnSpPr>
          <p:cNvPr id="21" name="Straight Arrow Connector 20">
            <a:extLst>
              <a:ext uri="{FF2B5EF4-FFF2-40B4-BE49-F238E27FC236}">
                <a16:creationId xmlns="" xmlns:a16="http://schemas.microsoft.com/office/drawing/2014/main" id="{F2D1C977-683B-438B-B7BB-C9B5E516F145}"/>
              </a:ext>
            </a:extLst>
          </p:cNvPr>
          <p:cNvCxnSpPr>
            <a:cxnSpLocks/>
          </p:cNvCxnSpPr>
          <p:nvPr/>
        </p:nvCxnSpPr>
        <p:spPr>
          <a:xfrm flipH="1">
            <a:off x="5504983" y="1650640"/>
            <a:ext cx="3202789" cy="5546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 xmlns:a16="http://schemas.microsoft.com/office/drawing/2014/main" id="{EBA68C90-A37A-4E7D-9EE2-86678A06A0A3}"/>
              </a:ext>
            </a:extLst>
          </p:cNvPr>
          <p:cNvSpPr txBox="1"/>
          <p:nvPr/>
        </p:nvSpPr>
        <p:spPr>
          <a:xfrm>
            <a:off x="8707772" y="1450809"/>
            <a:ext cx="3316818" cy="646331"/>
          </a:xfrm>
          <a:prstGeom prst="rect">
            <a:avLst/>
          </a:prstGeom>
          <a:noFill/>
        </p:spPr>
        <p:txBody>
          <a:bodyPr wrap="square" rtlCol="0">
            <a:spAutoFit/>
          </a:bodyPr>
          <a:lstStyle/>
          <a:p>
            <a:r>
              <a:rPr lang="en-GB" b="1" dirty="0"/>
              <a:t>2</a:t>
            </a:r>
            <a:r>
              <a:rPr lang="en-GB" dirty="0"/>
              <a:t>. Change this to something that identifies you.</a:t>
            </a:r>
          </a:p>
        </p:txBody>
      </p:sp>
      <p:pic>
        <p:nvPicPr>
          <p:cNvPr id="24" name="Picture 23">
            <a:extLst>
              <a:ext uri="{FF2B5EF4-FFF2-40B4-BE49-F238E27FC236}">
                <a16:creationId xmlns="" xmlns:a16="http://schemas.microsoft.com/office/drawing/2014/main" id="{1AD5B147-DA01-4316-9E48-98539ABD927E}"/>
              </a:ext>
            </a:extLst>
          </p:cNvPr>
          <p:cNvPicPr>
            <a:picLocks noChangeAspect="1"/>
          </p:cNvPicPr>
          <p:nvPr/>
        </p:nvPicPr>
        <p:blipFill>
          <a:blip r:embed="rId3"/>
          <a:stretch>
            <a:fillRect/>
          </a:stretch>
        </p:blipFill>
        <p:spPr>
          <a:xfrm>
            <a:off x="3866544" y="4588779"/>
            <a:ext cx="3683548" cy="2099857"/>
          </a:xfrm>
          <a:prstGeom prst="rect">
            <a:avLst/>
          </a:prstGeom>
        </p:spPr>
      </p:pic>
      <p:cxnSp>
        <p:nvCxnSpPr>
          <p:cNvPr id="25" name="Straight Arrow Connector 24">
            <a:extLst>
              <a:ext uri="{FF2B5EF4-FFF2-40B4-BE49-F238E27FC236}">
                <a16:creationId xmlns="" xmlns:a16="http://schemas.microsoft.com/office/drawing/2014/main" id="{19047807-826E-4159-9E0A-F52314E3764A}"/>
              </a:ext>
            </a:extLst>
          </p:cNvPr>
          <p:cNvCxnSpPr>
            <a:cxnSpLocks/>
          </p:cNvCxnSpPr>
          <p:nvPr/>
        </p:nvCxnSpPr>
        <p:spPr>
          <a:xfrm flipH="1">
            <a:off x="6874704" y="4563188"/>
            <a:ext cx="1639495" cy="18460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 xmlns:a16="http://schemas.microsoft.com/office/drawing/2014/main" id="{340C5EE0-5A79-42F7-BEB8-94FE4FCDFA64}"/>
              </a:ext>
            </a:extLst>
          </p:cNvPr>
          <p:cNvPicPr>
            <a:picLocks noChangeAspect="1"/>
          </p:cNvPicPr>
          <p:nvPr/>
        </p:nvPicPr>
        <p:blipFill rotWithShape="1">
          <a:blip r:embed="rId4"/>
          <a:srcRect l="1101" t="43930" r="89747" b="47493"/>
          <a:stretch/>
        </p:blipFill>
        <p:spPr>
          <a:xfrm>
            <a:off x="16378" y="930152"/>
            <a:ext cx="3451089" cy="909670"/>
          </a:xfrm>
          <a:prstGeom prst="rect">
            <a:avLst/>
          </a:prstGeom>
        </p:spPr>
      </p:pic>
      <p:cxnSp>
        <p:nvCxnSpPr>
          <p:cNvPr id="15" name="Straight Arrow Connector 14">
            <a:extLst>
              <a:ext uri="{FF2B5EF4-FFF2-40B4-BE49-F238E27FC236}">
                <a16:creationId xmlns="" xmlns:a16="http://schemas.microsoft.com/office/drawing/2014/main" id="{40C5E87B-AB0A-4AD6-8C7F-B8A273E72633}"/>
              </a:ext>
            </a:extLst>
          </p:cNvPr>
          <p:cNvCxnSpPr>
            <a:cxnSpLocks/>
          </p:cNvCxnSpPr>
          <p:nvPr/>
        </p:nvCxnSpPr>
        <p:spPr>
          <a:xfrm flipH="1">
            <a:off x="1384183" y="732279"/>
            <a:ext cx="990358" cy="4601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004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3DB75675-184F-497A-AC9F-4BE9215239E7}"/>
              </a:ext>
            </a:extLst>
          </p:cNvPr>
          <p:cNvPicPr>
            <a:picLocks noChangeAspect="1"/>
          </p:cNvPicPr>
          <p:nvPr/>
        </p:nvPicPr>
        <p:blipFill rotWithShape="1">
          <a:blip r:embed="rId2"/>
          <a:srcRect l="35642" t="73073" r="50000" b="-2622"/>
          <a:stretch/>
        </p:blipFill>
        <p:spPr>
          <a:xfrm>
            <a:off x="8771622" y="3904672"/>
            <a:ext cx="3189117" cy="1846001"/>
          </a:xfrm>
          <a:prstGeom prst="rect">
            <a:avLst/>
          </a:prstGeom>
        </p:spPr>
      </p:pic>
      <p:cxnSp>
        <p:nvCxnSpPr>
          <p:cNvPr id="21" name="Straight Arrow Connector 20">
            <a:extLst>
              <a:ext uri="{FF2B5EF4-FFF2-40B4-BE49-F238E27FC236}">
                <a16:creationId xmlns="" xmlns:a16="http://schemas.microsoft.com/office/drawing/2014/main" id="{F2D1C977-683B-438B-B7BB-C9B5E516F145}"/>
              </a:ext>
            </a:extLst>
          </p:cNvPr>
          <p:cNvCxnSpPr>
            <a:cxnSpLocks/>
          </p:cNvCxnSpPr>
          <p:nvPr/>
        </p:nvCxnSpPr>
        <p:spPr>
          <a:xfrm flipH="1">
            <a:off x="10125512" y="3173013"/>
            <a:ext cx="455786" cy="19224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a16="http://schemas.microsoft.com/office/drawing/2014/main" id="{B8D2D613-D0FA-4019-94BB-8C870BA80D46}"/>
              </a:ext>
            </a:extLst>
          </p:cNvPr>
          <p:cNvSpPr txBox="1"/>
          <p:nvPr/>
        </p:nvSpPr>
        <p:spPr>
          <a:xfrm>
            <a:off x="532780" y="242595"/>
            <a:ext cx="9592732" cy="923330"/>
          </a:xfrm>
          <a:prstGeom prst="rect">
            <a:avLst/>
          </a:prstGeom>
          <a:noFill/>
        </p:spPr>
        <p:txBody>
          <a:bodyPr wrap="square" rtlCol="0">
            <a:spAutoFit/>
          </a:bodyPr>
          <a:lstStyle/>
          <a:p>
            <a:r>
              <a:rPr lang="en-GB" dirty="0"/>
              <a:t>When someone gets back to you to let you know your public key has been added you should now be able to read and write to the git repository. </a:t>
            </a:r>
          </a:p>
          <a:p>
            <a:endParaRPr lang="en-GB" dirty="0"/>
          </a:p>
        </p:txBody>
      </p:sp>
      <p:sp>
        <p:nvSpPr>
          <p:cNvPr id="6" name="TextBox 5">
            <a:extLst>
              <a:ext uri="{FF2B5EF4-FFF2-40B4-BE49-F238E27FC236}">
                <a16:creationId xmlns="" xmlns:a16="http://schemas.microsoft.com/office/drawing/2014/main" id="{539DD7B9-71F7-4173-9072-5B404CA6FFD1}"/>
              </a:ext>
            </a:extLst>
          </p:cNvPr>
          <p:cNvSpPr txBox="1"/>
          <p:nvPr/>
        </p:nvSpPr>
        <p:spPr>
          <a:xfrm>
            <a:off x="4538444" y="4449083"/>
            <a:ext cx="3316818" cy="646331"/>
          </a:xfrm>
          <a:prstGeom prst="rect">
            <a:avLst/>
          </a:prstGeom>
          <a:noFill/>
        </p:spPr>
        <p:txBody>
          <a:bodyPr wrap="square" rtlCol="0">
            <a:spAutoFit/>
          </a:bodyPr>
          <a:lstStyle/>
          <a:p>
            <a:r>
              <a:rPr lang="en-GB" b="1" dirty="0"/>
              <a:t>3</a:t>
            </a:r>
            <a:r>
              <a:rPr lang="en-GB" dirty="0"/>
              <a:t>. Find the private key you saved in the last step. </a:t>
            </a:r>
          </a:p>
        </p:txBody>
      </p:sp>
      <p:sp>
        <p:nvSpPr>
          <p:cNvPr id="10" name="TextBox 9">
            <a:extLst>
              <a:ext uri="{FF2B5EF4-FFF2-40B4-BE49-F238E27FC236}">
                <a16:creationId xmlns="" xmlns:a16="http://schemas.microsoft.com/office/drawing/2014/main" id="{06208403-44FD-416F-BFEF-F2A61D0CF377}"/>
              </a:ext>
            </a:extLst>
          </p:cNvPr>
          <p:cNvSpPr txBox="1"/>
          <p:nvPr/>
        </p:nvSpPr>
        <p:spPr>
          <a:xfrm>
            <a:off x="296107" y="1299428"/>
            <a:ext cx="3564038" cy="1477328"/>
          </a:xfrm>
          <a:prstGeom prst="rect">
            <a:avLst/>
          </a:prstGeom>
          <a:noFill/>
        </p:spPr>
        <p:txBody>
          <a:bodyPr wrap="square" rtlCol="0">
            <a:spAutoFit/>
          </a:bodyPr>
          <a:lstStyle/>
          <a:p>
            <a:r>
              <a:rPr lang="en-GB" b="1" dirty="0"/>
              <a:t>1</a:t>
            </a:r>
            <a:r>
              <a:rPr lang="en-GB" dirty="0"/>
              <a:t>. First you’ll need to use Pageant to make your private key accessible to you git client software, you run this in the background whenever you are accessing the git server.  </a:t>
            </a:r>
          </a:p>
        </p:txBody>
      </p:sp>
      <p:sp>
        <p:nvSpPr>
          <p:cNvPr id="23" name="TextBox 22">
            <a:extLst>
              <a:ext uri="{FF2B5EF4-FFF2-40B4-BE49-F238E27FC236}">
                <a16:creationId xmlns="" xmlns:a16="http://schemas.microsoft.com/office/drawing/2014/main" id="{EBA68C90-A37A-4E7D-9EE2-86678A06A0A3}"/>
              </a:ext>
            </a:extLst>
          </p:cNvPr>
          <p:cNvSpPr txBox="1"/>
          <p:nvPr/>
        </p:nvSpPr>
        <p:spPr>
          <a:xfrm>
            <a:off x="8707772" y="1450809"/>
            <a:ext cx="3316818" cy="1754326"/>
          </a:xfrm>
          <a:prstGeom prst="rect">
            <a:avLst/>
          </a:prstGeom>
          <a:noFill/>
        </p:spPr>
        <p:txBody>
          <a:bodyPr wrap="square" rtlCol="0">
            <a:spAutoFit/>
          </a:bodyPr>
          <a:lstStyle/>
          <a:p>
            <a:r>
              <a:rPr lang="en-GB" b="1" dirty="0"/>
              <a:t>2</a:t>
            </a:r>
            <a:r>
              <a:rPr lang="en-GB" dirty="0"/>
              <a:t>.When you open Pageant it doesn’t show up in the Taskbar, instead it shows up with all the tiny icons in the bottom right hand corner of your screen. Right click this to add your private key. </a:t>
            </a:r>
          </a:p>
        </p:txBody>
      </p:sp>
      <p:pic>
        <p:nvPicPr>
          <p:cNvPr id="4" name="Picture 3">
            <a:extLst>
              <a:ext uri="{FF2B5EF4-FFF2-40B4-BE49-F238E27FC236}">
                <a16:creationId xmlns="" xmlns:a16="http://schemas.microsoft.com/office/drawing/2014/main" id="{B4AC4962-5609-46F4-BD18-B78AAFDA1761}"/>
              </a:ext>
            </a:extLst>
          </p:cNvPr>
          <p:cNvPicPr>
            <a:picLocks noChangeAspect="1"/>
          </p:cNvPicPr>
          <p:nvPr/>
        </p:nvPicPr>
        <p:blipFill rotWithShape="1">
          <a:blip r:embed="rId3"/>
          <a:srcRect l="901" t="38103" r="89955" b="47492"/>
          <a:stretch/>
        </p:blipFill>
        <p:spPr>
          <a:xfrm>
            <a:off x="4969682" y="911671"/>
            <a:ext cx="1910245" cy="846266"/>
          </a:xfrm>
          <a:prstGeom prst="rect">
            <a:avLst/>
          </a:prstGeom>
        </p:spPr>
      </p:pic>
      <p:pic>
        <p:nvPicPr>
          <p:cNvPr id="16" name="Picture 15">
            <a:extLst>
              <a:ext uri="{FF2B5EF4-FFF2-40B4-BE49-F238E27FC236}">
                <a16:creationId xmlns="" xmlns:a16="http://schemas.microsoft.com/office/drawing/2014/main" id="{1BB9B72E-2C32-4366-8631-E1F56F12F91B}"/>
              </a:ext>
            </a:extLst>
          </p:cNvPr>
          <p:cNvPicPr>
            <a:picLocks noChangeAspect="1"/>
          </p:cNvPicPr>
          <p:nvPr/>
        </p:nvPicPr>
        <p:blipFill>
          <a:blip r:embed="rId4"/>
          <a:stretch>
            <a:fillRect/>
          </a:stretch>
        </p:blipFill>
        <p:spPr>
          <a:xfrm>
            <a:off x="4588423" y="5143898"/>
            <a:ext cx="3389446" cy="1662340"/>
          </a:xfrm>
          <a:prstGeom prst="rect">
            <a:avLst/>
          </a:prstGeom>
        </p:spPr>
      </p:pic>
      <p:cxnSp>
        <p:nvCxnSpPr>
          <p:cNvPr id="5" name="Straight Arrow Connector 4">
            <a:extLst>
              <a:ext uri="{FF2B5EF4-FFF2-40B4-BE49-F238E27FC236}">
                <a16:creationId xmlns="" xmlns:a16="http://schemas.microsoft.com/office/drawing/2014/main" id="{8626A817-4D2C-4FFF-9254-584787876E62}"/>
              </a:ext>
            </a:extLst>
          </p:cNvPr>
          <p:cNvCxnSpPr>
            <a:cxnSpLocks/>
          </p:cNvCxnSpPr>
          <p:nvPr/>
        </p:nvCxnSpPr>
        <p:spPr>
          <a:xfrm flipH="1">
            <a:off x="6425967" y="4767926"/>
            <a:ext cx="2631016" cy="11043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 xmlns:a16="http://schemas.microsoft.com/office/drawing/2014/main" id="{F18BC289-F792-4A39-86EF-59FE41E48894}"/>
              </a:ext>
            </a:extLst>
          </p:cNvPr>
          <p:cNvCxnSpPr>
            <a:cxnSpLocks/>
            <a:endCxn id="4" idx="1"/>
          </p:cNvCxnSpPr>
          <p:nvPr/>
        </p:nvCxnSpPr>
        <p:spPr>
          <a:xfrm flipV="1">
            <a:off x="3781501" y="1334804"/>
            <a:ext cx="1188181" cy="4774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 xmlns:a16="http://schemas.microsoft.com/office/drawing/2014/main" id="{6BB35BEA-0A6D-49F8-BDC0-C6F53893365B}"/>
              </a:ext>
            </a:extLst>
          </p:cNvPr>
          <p:cNvCxnSpPr>
            <a:cxnSpLocks/>
            <a:stCxn id="4" idx="3"/>
          </p:cNvCxnSpPr>
          <p:nvPr/>
        </p:nvCxnSpPr>
        <p:spPr>
          <a:xfrm>
            <a:off x="6879927" y="1334804"/>
            <a:ext cx="1827845" cy="3178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 xmlns:a16="http://schemas.microsoft.com/office/drawing/2014/main" id="{2533E841-2DA5-4EAD-AE00-7FE516CA9B3C}"/>
              </a:ext>
            </a:extLst>
          </p:cNvPr>
          <p:cNvPicPr>
            <a:picLocks noChangeAspect="1"/>
          </p:cNvPicPr>
          <p:nvPr/>
        </p:nvPicPr>
        <p:blipFill rotWithShape="1">
          <a:blip r:embed="rId5"/>
          <a:srcRect l="37224" t="77019" r="57340" b="2851"/>
          <a:stretch/>
        </p:blipFill>
        <p:spPr>
          <a:xfrm>
            <a:off x="1516359" y="4979532"/>
            <a:ext cx="1346556" cy="1402580"/>
          </a:xfrm>
          <a:prstGeom prst="rect">
            <a:avLst/>
          </a:prstGeom>
        </p:spPr>
      </p:pic>
      <p:cxnSp>
        <p:nvCxnSpPr>
          <p:cNvPr id="30" name="Straight Arrow Connector 29">
            <a:extLst>
              <a:ext uri="{FF2B5EF4-FFF2-40B4-BE49-F238E27FC236}">
                <a16:creationId xmlns="" xmlns:a16="http://schemas.microsoft.com/office/drawing/2014/main" id="{4C9F5087-8471-427D-83EF-8C09AEA24DEB}"/>
              </a:ext>
            </a:extLst>
          </p:cNvPr>
          <p:cNvCxnSpPr>
            <a:cxnSpLocks/>
          </p:cNvCxnSpPr>
          <p:nvPr/>
        </p:nvCxnSpPr>
        <p:spPr>
          <a:xfrm>
            <a:off x="1516359" y="4341004"/>
            <a:ext cx="673278" cy="10615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 xmlns:a16="http://schemas.microsoft.com/office/drawing/2014/main" id="{CFD13565-0A41-4B10-8B0A-CD7FDC18B4E9}"/>
              </a:ext>
            </a:extLst>
          </p:cNvPr>
          <p:cNvSpPr txBox="1"/>
          <p:nvPr/>
        </p:nvSpPr>
        <p:spPr>
          <a:xfrm>
            <a:off x="419717" y="3368701"/>
            <a:ext cx="3316818" cy="923330"/>
          </a:xfrm>
          <a:prstGeom prst="rect">
            <a:avLst/>
          </a:prstGeom>
          <a:noFill/>
        </p:spPr>
        <p:txBody>
          <a:bodyPr wrap="square" rtlCol="0">
            <a:spAutoFit/>
          </a:bodyPr>
          <a:lstStyle/>
          <a:p>
            <a:r>
              <a:rPr lang="en-GB" b="1" dirty="0"/>
              <a:t>4</a:t>
            </a:r>
            <a:r>
              <a:rPr lang="en-GB" dirty="0"/>
              <a:t>. You should now be able to see that your private key has been added to Pageant. </a:t>
            </a:r>
          </a:p>
        </p:txBody>
      </p:sp>
      <p:pic>
        <p:nvPicPr>
          <p:cNvPr id="35" name="Picture 34">
            <a:extLst>
              <a:ext uri="{FF2B5EF4-FFF2-40B4-BE49-F238E27FC236}">
                <a16:creationId xmlns="" xmlns:a16="http://schemas.microsoft.com/office/drawing/2014/main" id="{96AE93EF-760F-4174-A924-907EB4EEAF06}"/>
              </a:ext>
            </a:extLst>
          </p:cNvPr>
          <p:cNvPicPr>
            <a:picLocks noChangeAspect="1"/>
          </p:cNvPicPr>
          <p:nvPr/>
        </p:nvPicPr>
        <p:blipFill>
          <a:blip r:embed="rId6"/>
          <a:stretch>
            <a:fillRect/>
          </a:stretch>
        </p:blipFill>
        <p:spPr>
          <a:xfrm>
            <a:off x="4244095" y="1995878"/>
            <a:ext cx="3084235" cy="2215264"/>
          </a:xfrm>
          <a:prstGeom prst="rect">
            <a:avLst/>
          </a:prstGeom>
        </p:spPr>
      </p:pic>
      <p:cxnSp>
        <p:nvCxnSpPr>
          <p:cNvPr id="38" name="Straight Arrow Connector 37">
            <a:extLst>
              <a:ext uri="{FF2B5EF4-FFF2-40B4-BE49-F238E27FC236}">
                <a16:creationId xmlns="" xmlns:a16="http://schemas.microsoft.com/office/drawing/2014/main" id="{E65BACB1-4FE7-4075-8F49-3B3390559D41}"/>
              </a:ext>
            </a:extLst>
          </p:cNvPr>
          <p:cNvCxnSpPr>
            <a:cxnSpLocks/>
          </p:cNvCxnSpPr>
          <p:nvPr/>
        </p:nvCxnSpPr>
        <p:spPr>
          <a:xfrm flipV="1">
            <a:off x="3484229" y="2457569"/>
            <a:ext cx="1877902" cy="13417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0503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8D2D613-D0FA-4019-94BB-8C870BA80D46}"/>
              </a:ext>
            </a:extLst>
          </p:cNvPr>
          <p:cNvSpPr txBox="1"/>
          <p:nvPr/>
        </p:nvSpPr>
        <p:spPr>
          <a:xfrm>
            <a:off x="532779" y="242595"/>
            <a:ext cx="10649745" cy="1200329"/>
          </a:xfrm>
          <a:prstGeom prst="rect">
            <a:avLst/>
          </a:prstGeom>
          <a:noFill/>
        </p:spPr>
        <p:txBody>
          <a:bodyPr wrap="square" rtlCol="0">
            <a:spAutoFit/>
          </a:bodyPr>
          <a:lstStyle/>
          <a:p>
            <a:r>
              <a:rPr lang="en-GB" dirty="0"/>
              <a:t>Now the expo server has your public key, pageant has your private key and pageant is running in the background your git client will be able to use your private key to access the git repository on the expo server. The next step is to check if you can actually connect to the server. </a:t>
            </a:r>
          </a:p>
          <a:p>
            <a:endParaRPr lang="en-GB" dirty="0"/>
          </a:p>
        </p:txBody>
      </p:sp>
      <p:sp>
        <p:nvSpPr>
          <p:cNvPr id="10" name="TextBox 9">
            <a:extLst>
              <a:ext uri="{FF2B5EF4-FFF2-40B4-BE49-F238E27FC236}">
                <a16:creationId xmlns="" xmlns:a16="http://schemas.microsoft.com/office/drawing/2014/main" id="{06208403-44FD-416F-BFEF-F2A61D0CF377}"/>
              </a:ext>
            </a:extLst>
          </p:cNvPr>
          <p:cNvSpPr txBox="1"/>
          <p:nvPr/>
        </p:nvSpPr>
        <p:spPr>
          <a:xfrm>
            <a:off x="704024" y="1442924"/>
            <a:ext cx="1653793" cy="369332"/>
          </a:xfrm>
          <a:prstGeom prst="rect">
            <a:avLst/>
          </a:prstGeom>
          <a:noFill/>
        </p:spPr>
        <p:txBody>
          <a:bodyPr wrap="square" rtlCol="0">
            <a:spAutoFit/>
          </a:bodyPr>
          <a:lstStyle/>
          <a:p>
            <a:r>
              <a:rPr lang="en-GB" b="1" dirty="0"/>
              <a:t>1</a:t>
            </a:r>
            <a:r>
              <a:rPr lang="en-GB" dirty="0"/>
              <a:t>. Open Putty.   </a:t>
            </a:r>
          </a:p>
        </p:txBody>
      </p:sp>
      <p:pic>
        <p:nvPicPr>
          <p:cNvPr id="3" name="Picture 2">
            <a:extLst>
              <a:ext uri="{FF2B5EF4-FFF2-40B4-BE49-F238E27FC236}">
                <a16:creationId xmlns="" xmlns:a16="http://schemas.microsoft.com/office/drawing/2014/main" id="{1939FB1B-A242-4DA6-A6E4-BDB7A5A99E43}"/>
              </a:ext>
            </a:extLst>
          </p:cNvPr>
          <p:cNvPicPr>
            <a:picLocks noChangeAspect="1"/>
          </p:cNvPicPr>
          <p:nvPr/>
        </p:nvPicPr>
        <p:blipFill rotWithShape="1">
          <a:blip r:embed="rId2"/>
          <a:srcRect l="969" t="41964" r="91220" b="48234"/>
          <a:stretch/>
        </p:blipFill>
        <p:spPr>
          <a:xfrm>
            <a:off x="204563" y="1953530"/>
            <a:ext cx="2466364" cy="870419"/>
          </a:xfrm>
          <a:prstGeom prst="rect">
            <a:avLst/>
          </a:prstGeom>
        </p:spPr>
      </p:pic>
      <p:sp>
        <p:nvSpPr>
          <p:cNvPr id="9" name="Rectangle 8">
            <a:extLst>
              <a:ext uri="{FF2B5EF4-FFF2-40B4-BE49-F238E27FC236}">
                <a16:creationId xmlns="" xmlns:a16="http://schemas.microsoft.com/office/drawing/2014/main" id="{2545A421-FBFC-4B0E-B52D-3CA3F2935072}"/>
              </a:ext>
            </a:extLst>
          </p:cNvPr>
          <p:cNvSpPr/>
          <p:nvPr/>
        </p:nvSpPr>
        <p:spPr>
          <a:xfrm>
            <a:off x="3213310" y="1329576"/>
            <a:ext cx="3869970" cy="646331"/>
          </a:xfrm>
          <a:prstGeom prst="rect">
            <a:avLst/>
          </a:prstGeom>
        </p:spPr>
        <p:txBody>
          <a:bodyPr wrap="none">
            <a:spAutoFit/>
          </a:bodyPr>
          <a:lstStyle/>
          <a:p>
            <a:r>
              <a:rPr lang="en-GB" b="1" dirty="0"/>
              <a:t>2</a:t>
            </a:r>
            <a:r>
              <a:rPr lang="en-GB" dirty="0"/>
              <a:t>. Type: </a:t>
            </a:r>
            <a:r>
              <a:rPr lang="en-GB" i="1" dirty="0"/>
              <a:t>expo@expo.survex.com</a:t>
            </a:r>
            <a:endParaRPr lang="en-GB" dirty="0"/>
          </a:p>
          <a:p>
            <a:r>
              <a:rPr lang="en-GB" dirty="0"/>
              <a:t>Into the Host Name (or IP address box) </a:t>
            </a:r>
          </a:p>
        </p:txBody>
      </p:sp>
      <p:cxnSp>
        <p:nvCxnSpPr>
          <p:cNvPr id="7" name="Straight Arrow Connector 6">
            <a:extLst>
              <a:ext uri="{FF2B5EF4-FFF2-40B4-BE49-F238E27FC236}">
                <a16:creationId xmlns="" xmlns:a16="http://schemas.microsoft.com/office/drawing/2014/main" id="{F18BC289-F792-4A39-86EF-59FE41E48894}"/>
              </a:ext>
            </a:extLst>
          </p:cNvPr>
          <p:cNvCxnSpPr>
            <a:cxnSpLocks/>
          </p:cNvCxnSpPr>
          <p:nvPr/>
        </p:nvCxnSpPr>
        <p:spPr>
          <a:xfrm flipH="1">
            <a:off x="1191237" y="1758196"/>
            <a:ext cx="493016" cy="7504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A53CDE1E-F2ED-4E72-A6EB-6694DB08FCE2}"/>
              </a:ext>
            </a:extLst>
          </p:cNvPr>
          <p:cNvPicPr>
            <a:picLocks noChangeAspect="1"/>
          </p:cNvPicPr>
          <p:nvPr/>
        </p:nvPicPr>
        <p:blipFill>
          <a:blip r:embed="rId3"/>
          <a:stretch>
            <a:fillRect/>
          </a:stretch>
        </p:blipFill>
        <p:spPr>
          <a:xfrm>
            <a:off x="1384623" y="3019283"/>
            <a:ext cx="3355631" cy="3259545"/>
          </a:xfrm>
          <a:prstGeom prst="rect">
            <a:avLst/>
          </a:prstGeom>
        </p:spPr>
      </p:pic>
      <p:cxnSp>
        <p:nvCxnSpPr>
          <p:cNvPr id="27" name="Straight Arrow Connector 26">
            <a:extLst>
              <a:ext uri="{FF2B5EF4-FFF2-40B4-BE49-F238E27FC236}">
                <a16:creationId xmlns="" xmlns:a16="http://schemas.microsoft.com/office/drawing/2014/main" id="{6BB35BEA-0A6D-49F8-BDC0-C6F53893365B}"/>
              </a:ext>
            </a:extLst>
          </p:cNvPr>
          <p:cNvCxnSpPr>
            <a:cxnSpLocks/>
          </p:cNvCxnSpPr>
          <p:nvPr/>
        </p:nvCxnSpPr>
        <p:spPr>
          <a:xfrm flipH="1">
            <a:off x="3572047" y="2020777"/>
            <a:ext cx="1092420" cy="18801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 xmlns:a16="http://schemas.microsoft.com/office/drawing/2014/main" id="{08DA071F-D5B1-4161-BAE8-C314C58188F6}"/>
              </a:ext>
            </a:extLst>
          </p:cNvPr>
          <p:cNvPicPr>
            <a:picLocks noChangeAspect="1"/>
          </p:cNvPicPr>
          <p:nvPr/>
        </p:nvPicPr>
        <p:blipFill>
          <a:blip r:embed="rId4"/>
          <a:stretch>
            <a:fillRect/>
          </a:stretch>
        </p:blipFill>
        <p:spPr>
          <a:xfrm>
            <a:off x="7426968" y="2464009"/>
            <a:ext cx="4254846" cy="2716950"/>
          </a:xfrm>
          <a:prstGeom prst="rect">
            <a:avLst/>
          </a:prstGeom>
        </p:spPr>
      </p:pic>
      <p:sp>
        <p:nvSpPr>
          <p:cNvPr id="25" name="Rectangle 24">
            <a:extLst>
              <a:ext uri="{FF2B5EF4-FFF2-40B4-BE49-F238E27FC236}">
                <a16:creationId xmlns="" xmlns:a16="http://schemas.microsoft.com/office/drawing/2014/main" id="{7E69D9E8-4313-4AFC-B236-1978AD6F48D4}"/>
              </a:ext>
            </a:extLst>
          </p:cNvPr>
          <p:cNvSpPr/>
          <p:nvPr/>
        </p:nvSpPr>
        <p:spPr>
          <a:xfrm>
            <a:off x="6851891" y="1975907"/>
            <a:ext cx="4200637" cy="369332"/>
          </a:xfrm>
          <a:prstGeom prst="rect">
            <a:avLst/>
          </a:prstGeom>
        </p:spPr>
        <p:txBody>
          <a:bodyPr wrap="none">
            <a:spAutoFit/>
          </a:bodyPr>
          <a:lstStyle/>
          <a:p>
            <a:r>
              <a:rPr lang="en-GB" b="1" dirty="0"/>
              <a:t>3</a:t>
            </a:r>
            <a:r>
              <a:rPr lang="en-GB" dirty="0"/>
              <a:t>. If it works you’ll see something like this. </a:t>
            </a:r>
          </a:p>
        </p:txBody>
      </p:sp>
      <p:cxnSp>
        <p:nvCxnSpPr>
          <p:cNvPr id="26" name="Straight Arrow Connector 25">
            <a:extLst>
              <a:ext uri="{FF2B5EF4-FFF2-40B4-BE49-F238E27FC236}">
                <a16:creationId xmlns="" xmlns:a16="http://schemas.microsoft.com/office/drawing/2014/main" id="{A4446D6F-91D9-46A9-9BB3-20802CFAB948}"/>
              </a:ext>
            </a:extLst>
          </p:cNvPr>
          <p:cNvCxnSpPr>
            <a:cxnSpLocks/>
          </p:cNvCxnSpPr>
          <p:nvPr/>
        </p:nvCxnSpPr>
        <p:spPr>
          <a:xfrm flipH="1">
            <a:off x="9903348" y="2289419"/>
            <a:ext cx="665085" cy="10769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 xmlns:a16="http://schemas.microsoft.com/office/drawing/2014/main" id="{9A668D1B-FB79-48E7-A826-E70B36CD5CF3}"/>
              </a:ext>
            </a:extLst>
          </p:cNvPr>
          <p:cNvPicPr>
            <a:picLocks noChangeAspect="1"/>
          </p:cNvPicPr>
          <p:nvPr/>
        </p:nvPicPr>
        <p:blipFill rotWithShape="1">
          <a:blip r:embed="rId5"/>
          <a:srcRect l="40527" t="87590" r="52762" b="2722"/>
          <a:stretch/>
        </p:blipFill>
        <p:spPr>
          <a:xfrm>
            <a:off x="9018166" y="5536778"/>
            <a:ext cx="2456631" cy="997537"/>
          </a:xfrm>
          <a:prstGeom prst="rect">
            <a:avLst/>
          </a:prstGeom>
        </p:spPr>
      </p:pic>
      <p:sp>
        <p:nvSpPr>
          <p:cNvPr id="31" name="Rectangle 30">
            <a:extLst>
              <a:ext uri="{FF2B5EF4-FFF2-40B4-BE49-F238E27FC236}">
                <a16:creationId xmlns="" xmlns:a16="http://schemas.microsoft.com/office/drawing/2014/main" id="{E14C962A-594C-49C3-97DE-CD21EF62080B}"/>
              </a:ext>
            </a:extLst>
          </p:cNvPr>
          <p:cNvSpPr/>
          <p:nvPr/>
        </p:nvSpPr>
        <p:spPr>
          <a:xfrm>
            <a:off x="5603329" y="5528424"/>
            <a:ext cx="3107261" cy="646331"/>
          </a:xfrm>
          <a:prstGeom prst="rect">
            <a:avLst/>
          </a:prstGeom>
        </p:spPr>
        <p:txBody>
          <a:bodyPr wrap="none">
            <a:spAutoFit/>
          </a:bodyPr>
          <a:lstStyle/>
          <a:p>
            <a:r>
              <a:rPr lang="en-GB" b="1" dirty="0"/>
              <a:t>3</a:t>
            </a:r>
            <a:r>
              <a:rPr lang="en-GB" dirty="0"/>
              <a:t>. If not check you’ve definitely</a:t>
            </a:r>
          </a:p>
          <a:p>
            <a:r>
              <a:rPr lang="en-GB" dirty="0"/>
              <a:t>got pageant open.</a:t>
            </a:r>
          </a:p>
        </p:txBody>
      </p:sp>
      <p:cxnSp>
        <p:nvCxnSpPr>
          <p:cNvPr id="33" name="Straight Arrow Connector 32">
            <a:extLst>
              <a:ext uri="{FF2B5EF4-FFF2-40B4-BE49-F238E27FC236}">
                <a16:creationId xmlns="" xmlns:a16="http://schemas.microsoft.com/office/drawing/2014/main" id="{E3C9DFE7-7F3C-4C9D-9D24-7438506B4813}"/>
              </a:ext>
            </a:extLst>
          </p:cNvPr>
          <p:cNvCxnSpPr>
            <a:cxnSpLocks/>
          </p:cNvCxnSpPr>
          <p:nvPr/>
        </p:nvCxnSpPr>
        <p:spPr>
          <a:xfrm>
            <a:off x="7489502" y="5906969"/>
            <a:ext cx="1797111" cy="2677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532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3247BEDD-13C5-4777-852A-E05611E5A0D8}"/>
              </a:ext>
            </a:extLst>
          </p:cNvPr>
          <p:cNvPicPr>
            <a:picLocks noChangeAspect="1"/>
          </p:cNvPicPr>
          <p:nvPr/>
        </p:nvPicPr>
        <p:blipFill>
          <a:blip r:embed="rId2"/>
          <a:stretch>
            <a:fillRect/>
          </a:stretch>
        </p:blipFill>
        <p:spPr>
          <a:xfrm>
            <a:off x="436256" y="2643784"/>
            <a:ext cx="4846705" cy="3262939"/>
          </a:xfrm>
          <a:prstGeom prst="rect">
            <a:avLst/>
          </a:prstGeom>
        </p:spPr>
      </p:pic>
      <p:sp>
        <p:nvSpPr>
          <p:cNvPr id="2" name="TextBox 1">
            <a:extLst>
              <a:ext uri="{FF2B5EF4-FFF2-40B4-BE49-F238E27FC236}">
                <a16:creationId xmlns="" xmlns:a16="http://schemas.microsoft.com/office/drawing/2014/main" id="{B8D2D613-D0FA-4019-94BB-8C870BA80D46}"/>
              </a:ext>
            </a:extLst>
          </p:cNvPr>
          <p:cNvSpPr txBox="1"/>
          <p:nvPr/>
        </p:nvSpPr>
        <p:spPr>
          <a:xfrm>
            <a:off x="125175" y="121279"/>
            <a:ext cx="10649745" cy="923330"/>
          </a:xfrm>
          <a:prstGeom prst="rect">
            <a:avLst/>
          </a:prstGeom>
          <a:noFill/>
        </p:spPr>
        <p:txBody>
          <a:bodyPr wrap="square" rtlCol="0">
            <a:spAutoFit/>
          </a:bodyPr>
          <a:lstStyle/>
          <a:p>
            <a:r>
              <a:rPr lang="en-GB" dirty="0"/>
              <a:t>Open your git client in this example I’ve used GitKracken, you’ll need to allow your git client to use pageant (your local SSH agent). </a:t>
            </a:r>
          </a:p>
          <a:p>
            <a:r>
              <a:rPr lang="en-GB" dirty="0"/>
              <a:t> </a:t>
            </a:r>
          </a:p>
        </p:txBody>
      </p:sp>
      <p:sp>
        <p:nvSpPr>
          <p:cNvPr id="10" name="TextBox 9">
            <a:extLst>
              <a:ext uri="{FF2B5EF4-FFF2-40B4-BE49-F238E27FC236}">
                <a16:creationId xmlns="" xmlns:a16="http://schemas.microsoft.com/office/drawing/2014/main" id="{06208403-44FD-416F-BFEF-F2A61D0CF377}"/>
              </a:ext>
            </a:extLst>
          </p:cNvPr>
          <p:cNvSpPr txBox="1"/>
          <p:nvPr/>
        </p:nvSpPr>
        <p:spPr>
          <a:xfrm>
            <a:off x="233204" y="1011133"/>
            <a:ext cx="2626405" cy="646331"/>
          </a:xfrm>
          <a:prstGeom prst="rect">
            <a:avLst/>
          </a:prstGeom>
          <a:noFill/>
        </p:spPr>
        <p:txBody>
          <a:bodyPr wrap="square" rtlCol="0">
            <a:spAutoFit/>
          </a:bodyPr>
          <a:lstStyle/>
          <a:p>
            <a:r>
              <a:rPr lang="en-GB" b="1" dirty="0"/>
              <a:t>1</a:t>
            </a:r>
            <a:r>
              <a:rPr lang="en-GB" dirty="0"/>
              <a:t>. Go to preferences.</a:t>
            </a:r>
          </a:p>
          <a:p>
            <a:r>
              <a:rPr lang="en-GB" dirty="0"/>
              <a:t>File -&gt; preferences   </a:t>
            </a:r>
          </a:p>
        </p:txBody>
      </p:sp>
      <p:cxnSp>
        <p:nvCxnSpPr>
          <p:cNvPr id="15" name="Straight Arrow Connector 14">
            <a:extLst>
              <a:ext uri="{FF2B5EF4-FFF2-40B4-BE49-F238E27FC236}">
                <a16:creationId xmlns="" xmlns:a16="http://schemas.microsoft.com/office/drawing/2014/main" id="{0383D83C-AC7F-4633-9042-6B3C797F459F}"/>
              </a:ext>
            </a:extLst>
          </p:cNvPr>
          <p:cNvCxnSpPr>
            <a:cxnSpLocks/>
          </p:cNvCxnSpPr>
          <p:nvPr/>
        </p:nvCxnSpPr>
        <p:spPr>
          <a:xfrm>
            <a:off x="1163482" y="1615111"/>
            <a:ext cx="799542" cy="25793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 xmlns:a16="http://schemas.microsoft.com/office/drawing/2014/main" id="{FACBDCFE-4A30-46F5-950A-36E8392182FA}"/>
              </a:ext>
            </a:extLst>
          </p:cNvPr>
          <p:cNvPicPr>
            <a:picLocks noChangeAspect="1"/>
          </p:cNvPicPr>
          <p:nvPr/>
        </p:nvPicPr>
        <p:blipFill rotWithShape="1">
          <a:blip r:embed="rId3"/>
          <a:srcRect l="14931" t="15076" r="58647" b="21753"/>
          <a:stretch/>
        </p:blipFill>
        <p:spPr>
          <a:xfrm>
            <a:off x="6067194" y="2148743"/>
            <a:ext cx="5588760" cy="3757980"/>
          </a:xfrm>
          <a:prstGeom prst="rect">
            <a:avLst/>
          </a:prstGeom>
        </p:spPr>
      </p:pic>
      <p:sp>
        <p:nvSpPr>
          <p:cNvPr id="24" name="TextBox 23">
            <a:extLst>
              <a:ext uri="{FF2B5EF4-FFF2-40B4-BE49-F238E27FC236}">
                <a16:creationId xmlns="" xmlns:a16="http://schemas.microsoft.com/office/drawing/2014/main" id="{D41C67B6-9323-4399-8D90-2DFF8DB2713F}"/>
              </a:ext>
            </a:extLst>
          </p:cNvPr>
          <p:cNvSpPr txBox="1"/>
          <p:nvPr/>
        </p:nvSpPr>
        <p:spPr>
          <a:xfrm>
            <a:off x="4246595" y="1474365"/>
            <a:ext cx="3378997" cy="923330"/>
          </a:xfrm>
          <a:prstGeom prst="rect">
            <a:avLst/>
          </a:prstGeom>
          <a:noFill/>
        </p:spPr>
        <p:txBody>
          <a:bodyPr wrap="square" rtlCol="0">
            <a:spAutoFit/>
          </a:bodyPr>
          <a:lstStyle/>
          <a:p>
            <a:r>
              <a:rPr lang="en-GB" b="1" dirty="0"/>
              <a:t>2</a:t>
            </a:r>
            <a:r>
              <a:rPr lang="en-GB" dirty="0"/>
              <a:t>. Check you’ve gotten your git client to use a local SSH agent, in our case Pageant. </a:t>
            </a:r>
          </a:p>
        </p:txBody>
      </p:sp>
      <p:cxnSp>
        <p:nvCxnSpPr>
          <p:cNvPr id="28" name="Straight Arrow Connector 27">
            <a:extLst>
              <a:ext uri="{FF2B5EF4-FFF2-40B4-BE49-F238E27FC236}">
                <a16:creationId xmlns="" xmlns:a16="http://schemas.microsoft.com/office/drawing/2014/main" id="{EA688DBE-64A3-4637-B121-281F345C3AFD}"/>
              </a:ext>
            </a:extLst>
          </p:cNvPr>
          <p:cNvCxnSpPr>
            <a:cxnSpLocks/>
          </p:cNvCxnSpPr>
          <p:nvPr/>
        </p:nvCxnSpPr>
        <p:spPr>
          <a:xfrm>
            <a:off x="7172587" y="2013358"/>
            <a:ext cx="1879134" cy="9731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232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8D2D613-D0FA-4019-94BB-8C870BA80D46}"/>
              </a:ext>
            </a:extLst>
          </p:cNvPr>
          <p:cNvSpPr txBox="1"/>
          <p:nvPr/>
        </p:nvSpPr>
        <p:spPr>
          <a:xfrm>
            <a:off x="532779" y="242595"/>
            <a:ext cx="10649745" cy="369332"/>
          </a:xfrm>
          <a:prstGeom prst="rect">
            <a:avLst/>
          </a:prstGeom>
          <a:noFill/>
        </p:spPr>
        <p:txBody>
          <a:bodyPr wrap="square" rtlCol="0">
            <a:spAutoFit/>
          </a:bodyPr>
          <a:lstStyle/>
          <a:p>
            <a:r>
              <a:rPr lang="en-GB" dirty="0"/>
              <a:t>Now to clone the latest repo from the expo server. </a:t>
            </a:r>
          </a:p>
        </p:txBody>
      </p:sp>
      <p:sp>
        <p:nvSpPr>
          <p:cNvPr id="10" name="TextBox 9">
            <a:extLst>
              <a:ext uri="{FF2B5EF4-FFF2-40B4-BE49-F238E27FC236}">
                <a16:creationId xmlns="" xmlns:a16="http://schemas.microsoft.com/office/drawing/2014/main" id="{06208403-44FD-416F-BFEF-F2A61D0CF377}"/>
              </a:ext>
            </a:extLst>
          </p:cNvPr>
          <p:cNvSpPr txBox="1"/>
          <p:nvPr/>
        </p:nvSpPr>
        <p:spPr>
          <a:xfrm>
            <a:off x="898436" y="1339771"/>
            <a:ext cx="2626405" cy="369332"/>
          </a:xfrm>
          <a:prstGeom prst="rect">
            <a:avLst/>
          </a:prstGeom>
          <a:noFill/>
        </p:spPr>
        <p:txBody>
          <a:bodyPr wrap="square" rtlCol="0">
            <a:spAutoFit/>
          </a:bodyPr>
          <a:lstStyle/>
          <a:p>
            <a:r>
              <a:rPr lang="en-GB" b="1" dirty="0"/>
              <a:t>1</a:t>
            </a:r>
            <a:r>
              <a:rPr lang="en-GB" dirty="0"/>
              <a:t>. Click clone repo</a:t>
            </a:r>
          </a:p>
        </p:txBody>
      </p:sp>
      <p:sp>
        <p:nvSpPr>
          <p:cNvPr id="24" name="TextBox 23">
            <a:extLst>
              <a:ext uri="{FF2B5EF4-FFF2-40B4-BE49-F238E27FC236}">
                <a16:creationId xmlns="" xmlns:a16="http://schemas.microsoft.com/office/drawing/2014/main" id="{D41C67B6-9323-4399-8D90-2DFF8DB2713F}"/>
              </a:ext>
            </a:extLst>
          </p:cNvPr>
          <p:cNvSpPr txBox="1"/>
          <p:nvPr/>
        </p:nvSpPr>
        <p:spPr>
          <a:xfrm>
            <a:off x="4538444" y="1067320"/>
            <a:ext cx="4947224" cy="923330"/>
          </a:xfrm>
          <a:prstGeom prst="rect">
            <a:avLst/>
          </a:prstGeom>
          <a:noFill/>
        </p:spPr>
        <p:txBody>
          <a:bodyPr wrap="square" rtlCol="0">
            <a:spAutoFit/>
          </a:bodyPr>
          <a:lstStyle/>
          <a:p>
            <a:r>
              <a:rPr lang="en-GB" b="1" dirty="0"/>
              <a:t>3</a:t>
            </a:r>
            <a:r>
              <a:rPr lang="en-GB" dirty="0"/>
              <a:t>. Type</a:t>
            </a:r>
            <a:r>
              <a:rPr lang="en-GB"/>
              <a:t>: </a:t>
            </a:r>
            <a:r>
              <a:rPr lang="en-GB" i="1" smtClean="0"/>
              <a:t>ssh</a:t>
            </a:r>
            <a:r>
              <a:rPr lang="en-GB" i="1" dirty="0"/>
              <a:t>://expo@expo.survex.com/~/drawings</a:t>
            </a:r>
          </a:p>
          <a:p>
            <a:r>
              <a:rPr lang="en-GB" i="1" dirty="0"/>
              <a:t>In the URL box</a:t>
            </a:r>
          </a:p>
          <a:p>
            <a:endParaRPr lang="en-GB" dirty="0"/>
          </a:p>
        </p:txBody>
      </p:sp>
      <p:pic>
        <p:nvPicPr>
          <p:cNvPr id="3" name="Picture 2">
            <a:extLst>
              <a:ext uri="{FF2B5EF4-FFF2-40B4-BE49-F238E27FC236}">
                <a16:creationId xmlns="" xmlns:a16="http://schemas.microsoft.com/office/drawing/2014/main" id="{30446628-B545-4175-86C7-E8955E4205BE}"/>
              </a:ext>
            </a:extLst>
          </p:cNvPr>
          <p:cNvPicPr>
            <a:picLocks noChangeAspect="1"/>
          </p:cNvPicPr>
          <p:nvPr/>
        </p:nvPicPr>
        <p:blipFill rotWithShape="1">
          <a:blip r:embed="rId2"/>
          <a:srcRect l="14862" t="13364" r="71743" b="19924"/>
          <a:stretch/>
        </p:blipFill>
        <p:spPr>
          <a:xfrm>
            <a:off x="684258" y="2137563"/>
            <a:ext cx="2567031" cy="3595871"/>
          </a:xfrm>
          <a:prstGeom prst="rect">
            <a:avLst/>
          </a:prstGeom>
        </p:spPr>
      </p:pic>
      <p:cxnSp>
        <p:nvCxnSpPr>
          <p:cNvPr id="28" name="Straight Arrow Connector 27">
            <a:extLst>
              <a:ext uri="{FF2B5EF4-FFF2-40B4-BE49-F238E27FC236}">
                <a16:creationId xmlns="" xmlns:a16="http://schemas.microsoft.com/office/drawing/2014/main" id="{EA688DBE-64A3-4637-B121-281F345C3AFD}"/>
              </a:ext>
            </a:extLst>
          </p:cNvPr>
          <p:cNvCxnSpPr>
            <a:cxnSpLocks/>
          </p:cNvCxnSpPr>
          <p:nvPr/>
        </p:nvCxnSpPr>
        <p:spPr>
          <a:xfrm flipH="1">
            <a:off x="1728946" y="1748852"/>
            <a:ext cx="304801" cy="17831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 xmlns:a16="http://schemas.microsoft.com/office/drawing/2014/main" id="{74374ED5-3EC1-47E0-991A-5A1F76F4DB01}"/>
              </a:ext>
            </a:extLst>
          </p:cNvPr>
          <p:cNvPicPr>
            <a:picLocks noChangeAspect="1"/>
          </p:cNvPicPr>
          <p:nvPr/>
        </p:nvPicPr>
        <p:blipFill rotWithShape="1">
          <a:blip r:embed="rId3"/>
          <a:srcRect b="33305"/>
          <a:stretch/>
        </p:blipFill>
        <p:spPr>
          <a:xfrm>
            <a:off x="4538444" y="1748852"/>
            <a:ext cx="5970907" cy="2688925"/>
          </a:xfrm>
          <a:prstGeom prst="rect">
            <a:avLst/>
          </a:prstGeom>
        </p:spPr>
      </p:pic>
      <p:sp>
        <p:nvSpPr>
          <p:cNvPr id="14" name="TextBox 13">
            <a:extLst>
              <a:ext uri="{FF2B5EF4-FFF2-40B4-BE49-F238E27FC236}">
                <a16:creationId xmlns="" xmlns:a16="http://schemas.microsoft.com/office/drawing/2014/main" id="{B5E631C2-2E6A-4BF7-AA38-47B306107988}"/>
              </a:ext>
            </a:extLst>
          </p:cNvPr>
          <p:cNvSpPr txBox="1"/>
          <p:nvPr/>
        </p:nvSpPr>
        <p:spPr>
          <a:xfrm>
            <a:off x="6925344" y="385516"/>
            <a:ext cx="3971954" cy="646331"/>
          </a:xfrm>
          <a:prstGeom prst="rect">
            <a:avLst/>
          </a:prstGeom>
          <a:noFill/>
        </p:spPr>
        <p:txBody>
          <a:bodyPr wrap="square" rtlCol="0">
            <a:spAutoFit/>
          </a:bodyPr>
          <a:lstStyle/>
          <a:p>
            <a:r>
              <a:rPr lang="en-GB" b="1" dirty="0"/>
              <a:t>2</a:t>
            </a:r>
            <a:r>
              <a:rPr lang="en-GB" dirty="0"/>
              <a:t>. Choose somewhere to save the repo.  </a:t>
            </a:r>
            <a:endParaRPr lang="en-GB" i="1" dirty="0"/>
          </a:p>
          <a:p>
            <a:endParaRPr lang="en-GB" dirty="0"/>
          </a:p>
        </p:txBody>
      </p:sp>
      <p:cxnSp>
        <p:nvCxnSpPr>
          <p:cNvPr id="15" name="Straight Arrow Connector 14">
            <a:extLst>
              <a:ext uri="{FF2B5EF4-FFF2-40B4-BE49-F238E27FC236}">
                <a16:creationId xmlns="" xmlns:a16="http://schemas.microsoft.com/office/drawing/2014/main" id="{0383D83C-AC7F-4633-9042-6B3C797F459F}"/>
              </a:ext>
            </a:extLst>
          </p:cNvPr>
          <p:cNvCxnSpPr>
            <a:cxnSpLocks/>
          </p:cNvCxnSpPr>
          <p:nvPr/>
        </p:nvCxnSpPr>
        <p:spPr>
          <a:xfrm>
            <a:off x="6405098" y="1442529"/>
            <a:ext cx="1732223" cy="19382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E9335104-3032-4686-95CB-A1C79C0BBC7C}"/>
              </a:ext>
            </a:extLst>
          </p:cNvPr>
          <p:cNvCxnSpPr>
            <a:cxnSpLocks/>
          </p:cNvCxnSpPr>
          <p:nvPr/>
        </p:nvCxnSpPr>
        <p:spPr>
          <a:xfrm flipH="1">
            <a:off x="10091955" y="744261"/>
            <a:ext cx="82199" cy="23490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C7BBDE1C-3A89-4A9D-8818-862A10CC21E0}"/>
              </a:ext>
            </a:extLst>
          </p:cNvPr>
          <p:cNvCxnSpPr>
            <a:cxnSpLocks/>
          </p:cNvCxnSpPr>
          <p:nvPr/>
        </p:nvCxnSpPr>
        <p:spPr>
          <a:xfrm flipV="1">
            <a:off x="8229600" y="3858936"/>
            <a:ext cx="1140903" cy="15565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 xmlns:a16="http://schemas.microsoft.com/office/drawing/2014/main" id="{DE3418A2-AEDD-4E21-BD30-2E8493B6D819}"/>
              </a:ext>
            </a:extLst>
          </p:cNvPr>
          <p:cNvSpPr txBox="1"/>
          <p:nvPr/>
        </p:nvSpPr>
        <p:spPr>
          <a:xfrm>
            <a:off x="5755988" y="5411770"/>
            <a:ext cx="4947224" cy="1477328"/>
          </a:xfrm>
          <a:prstGeom prst="rect">
            <a:avLst/>
          </a:prstGeom>
          <a:noFill/>
        </p:spPr>
        <p:txBody>
          <a:bodyPr wrap="square" rtlCol="0">
            <a:spAutoFit/>
          </a:bodyPr>
          <a:lstStyle/>
          <a:p>
            <a:r>
              <a:rPr lang="en-GB" b="1" dirty="0"/>
              <a:t>4</a:t>
            </a:r>
            <a:r>
              <a:rPr lang="en-GB" dirty="0"/>
              <a:t>. In this example we’ve cloned the ‘drawings’ repo, but in the future we’ll have more repos for different things including a test repo for you to practice using git. </a:t>
            </a:r>
            <a:endParaRPr lang="en-GB" i="1" dirty="0"/>
          </a:p>
          <a:p>
            <a:endParaRPr lang="en-GB" dirty="0"/>
          </a:p>
        </p:txBody>
      </p:sp>
    </p:spTree>
    <p:extLst>
      <p:ext uri="{BB962C8B-B14F-4D97-AF65-F5344CB8AC3E}">
        <p14:creationId xmlns:p14="http://schemas.microsoft.com/office/powerpoint/2010/main" val="1104105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8D2D613-D0FA-4019-94BB-8C870BA80D46}"/>
              </a:ext>
            </a:extLst>
          </p:cNvPr>
          <p:cNvSpPr txBox="1"/>
          <p:nvPr/>
        </p:nvSpPr>
        <p:spPr>
          <a:xfrm>
            <a:off x="297887" y="250984"/>
            <a:ext cx="4978787" cy="369332"/>
          </a:xfrm>
          <a:prstGeom prst="rect">
            <a:avLst/>
          </a:prstGeom>
          <a:noFill/>
        </p:spPr>
        <p:txBody>
          <a:bodyPr wrap="square" rtlCol="0">
            <a:spAutoFit/>
          </a:bodyPr>
          <a:lstStyle/>
          <a:p>
            <a:r>
              <a:rPr lang="en-GB" dirty="0"/>
              <a:t>Congratulations you’ve cloned a expo git repo! </a:t>
            </a:r>
          </a:p>
        </p:txBody>
      </p:sp>
      <p:pic>
        <p:nvPicPr>
          <p:cNvPr id="4" name="Picture 3">
            <a:extLst>
              <a:ext uri="{FF2B5EF4-FFF2-40B4-BE49-F238E27FC236}">
                <a16:creationId xmlns="" xmlns:a16="http://schemas.microsoft.com/office/drawing/2014/main" id="{797FB25C-1CAC-4F67-BA8A-299E476F59CC}"/>
              </a:ext>
            </a:extLst>
          </p:cNvPr>
          <p:cNvPicPr>
            <a:picLocks noChangeAspect="1"/>
          </p:cNvPicPr>
          <p:nvPr/>
        </p:nvPicPr>
        <p:blipFill>
          <a:blip r:embed="rId2"/>
          <a:stretch>
            <a:fillRect/>
          </a:stretch>
        </p:blipFill>
        <p:spPr>
          <a:xfrm>
            <a:off x="1011192" y="704291"/>
            <a:ext cx="10169615" cy="4507290"/>
          </a:xfrm>
          <a:prstGeom prst="rect">
            <a:avLst/>
          </a:prstGeom>
        </p:spPr>
      </p:pic>
      <p:sp>
        <p:nvSpPr>
          <p:cNvPr id="17" name="TextBox 16">
            <a:extLst>
              <a:ext uri="{FF2B5EF4-FFF2-40B4-BE49-F238E27FC236}">
                <a16:creationId xmlns="" xmlns:a16="http://schemas.microsoft.com/office/drawing/2014/main" id="{252FE363-1071-453F-80CD-F1BFB1FA5E31}"/>
              </a:ext>
            </a:extLst>
          </p:cNvPr>
          <p:cNvSpPr txBox="1"/>
          <p:nvPr/>
        </p:nvSpPr>
        <p:spPr>
          <a:xfrm>
            <a:off x="4913744" y="5583018"/>
            <a:ext cx="6715623" cy="646331"/>
          </a:xfrm>
          <a:prstGeom prst="rect">
            <a:avLst/>
          </a:prstGeom>
          <a:noFill/>
        </p:spPr>
        <p:txBody>
          <a:bodyPr wrap="square" rtlCol="0">
            <a:spAutoFit/>
          </a:bodyPr>
          <a:lstStyle/>
          <a:p>
            <a:r>
              <a:rPr lang="en-GB" dirty="0"/>
              <a:t>From this point onwards you’re probably better off referring to one of the many online resources that teach you how to use git.   </a:t>
            </a:r>
          </a:p>
        </p:txBody>
      </p:sp>
      <p:cxnSp>
        <p:nvCxnSpPr>
          <p:cNvPr id="19" name="Straight Arrow Connector 18">
            <a:extLst>
              <a:ext uri="{FF2B5EF4-FFF2-40B4-BE49-F238E27FC236}">
                <a16:creationId xmlns="" xmlns:a16="http://schemas.microsoft.com/office/drawing/2014/main" id="{E76D37D6-658D-456F-B2A2-B18D83FB6402}"/>
              </a:ext>
            </a:extLst>
          </p:cNvPr>
          <p:cNvCxnSpPr>
            <a:cxnSpLocks/>
          </p:cNvCxnSpPr>
          <p:nvPr/>
        </p:nvCxnSpPr>
        <p:spPr>
          <a:xfrm>
            <a:off x="2401755" y="608883"/>
            <a:ext cx="1199861" cy="15464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5623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663</Words>
  <Application>Microsoft Office PowerPoint</Application>
  <PresentationFormat>Custom</PresentationFormat>
  <Paragraphs>48</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Brendan Hall</dc:creator>
  <cp:lastModifiedBy>Philip Sargent</cp:lastModifiedBy>
  <cp:revision>12</cp:revision>
  <dcterms:created xsi:type="dcterms:W3CDTF">2020-02-23T21:26:53Z</dcterms:created>
  <dcterms:modified xsi:type="dcterms:W3CDTF">2020-03-01T14:56:58Z</dcterms:modified>
</cp:coreProperties>
</file>