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_rels/theme10.xml.rels" ContentType="application/vnd.openxmlformats-package.relationships+xml"/>
  <Override PartName="/ppt/theme/_rels/theme1.xml.rels" ContentType="application/vnd.openxmlformats-package.relationships+xml"/>
  <Override PartName="/ppt/theme/_rels/theme9.xml.rels" ContentType="application/vnd.openxmlformats-package.relationships+xml"/>
  <Override PartName="/ppt/theme/_rels/theme8.xml.rels" ContentType="application/vnd.openxmlformats-package.relationships+xml"/>
  <Override PartName="/ppt/theme/_rels/theme7.xml.rels" ContentType="application/vnd.openxmlformats-package.relationships+xml"/>
  <Override PartName="/ppt/theme/_rels/theme6.xml.rels" ContentType="application/vnd.openxmlformats-package.relationships+xml"/>
  <Override PartName="/ppt/theme/_rels/theme5.xml.rels" ContentType="application/vnd.openxmlformats-package.relationships+xml"/>
  <Override PartName="/ppt/theme/_rels/theme4.xml.rels" ContentType="application/vnd.openxmlformats-package.relationships+xml"/>
  <Override PartName="/ppt/theme/_rels/theme3.xml.rels" ContentType="application/vnd.openxmlformats-package.relationships+xml"/>
  <Override PartName="/ppt/theme/_rels/theme2.xml.rels" ContentType="application/vnd.openxmlformats-package.relationships+xml"/>
  <Override PartName="/ppt/theme/_rels/theme11.xml.rels" ContentType="application/vnd.openxmlformats-package.relationships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6.png" ContentType="image/png"/>
  <Override PartName="/ppt/media/image10.png" ContentType="image/png"/>
  <Override PartName="/ppt/media/image2.jpeg" ContentType="image/jpeg"/>
  <Override PartName="/ppt/media/image4.png" ContentType="image/png"/>
  <Override PartName="/ppt/media/image3.png" ContentType="image/png"/>
  <Override PartName="/ppt/media/image5.png" ContentType="image/png"/>
  <Override PartName="/ppt/media/image7.png" ContentType="image/png"/>
  <Override PartName="/ppt/media/image11.png" ContentType="image/png"/>
  <Override PartName="/ppt/media/image8.png" ContentType="image/png"/>
  <Override PartName="/ppt/media/image9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5.xml.rels" ContentType="application/vnd.openxmlformats-package.relationships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4.xml.rels" ContentType="application/vnd.openxmlformats-package.relationships+xml"/>
  <Override PartName="/ppt/slides/_rels/slide20.xml.rels" ContentType="application/vnd.openxmlformats-package.relationships+xml"/>
  <Override PartName="/ppt/slides/_rels/slide18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.xml.rels" ContentType="application/vnd.openxmlformats-package.relationships+xml"/>
  <Override PartName="/ppt/slides/_rels/slide16.xml.rels" ContentType="application/vnd.openxmlformats-package.relationships+xml"/>
  <Override PartName="/ppt/slides/_rels/slide2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notesSlides/_rels/notesSlide3.xml.rels" ContentType="application/vnd.openxmlformats-package.relationships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notesMasterIdLst>
    <p:notesMasterId r:id="rId1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notesMaster" Target="notesMasters/notesMaster1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slide" Target="slides/slide11.xml"/><Relationship Id="rId25" Type="http://schemas.openxmlformats.org/officeDocument/2006/relationships/slide" Target="slides/slide12.xml"/><Relationship Id="rId26" Type="http://schemas.openxmlformats.org/officeDocument/2006/relationships/slide" Target="slides/slide13.xml"/><Relationship Id="rId27" Type="http://schemas.openxmlformats.org/officeDocument/2006/relationships/slide" Target="slides/slide14.xml"/><Relationship Id="rId28" Type="http://schemas.openxmlformats.org/officeDocument/2006/relationships/slide" Target="slides/slide15.xml"/><Relationship Id="rId29" Type="http://schemas.openxmlformats.org/officeDocument/2006/relationships/slide" Target="slides/slide16.xml"/><Relationship Id="rId30" Type="http://schemas.openxmlformats.org/officeDocument/2006/relationships/slide" Target="slides/slide17.xml"/><Relationship Id="rId31" Type="http://schemas.openxmlformats.org/officeDocument/2006/relationships/slide" Target="slides/slide18.xml"/><Relationship Id="rId32" Type="http://schemas.openxmlformats.org/officeDocument/2006/relationships/slide" Target="slides/slide19.xml"/><Relationship Id="rId33" Type="http://schemas.openxmlformats.org/officeDocument/2006/relationships/slide" Target="slides/slide20.xml"/><Relationship Id="rId34" Type="http://schemas.openxmlformats.org/officeDocument/2006/relationships/slide" Target="slides/slide21.xml"/><Relationship Id="rId3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chemeClr val="dk1"/>
                </a:solidFill>
                <a:latin typeface="Tw Cen MT"/>
              </a:rPr>
              <a:t>Click to move the slide</a:t>
            </a: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Click to edit the notes' format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dt" idx="3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ftr" idx="3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sldNum" idx="3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AC6BC77C-3ED6-4E7C-AE8A-58EE28E1C35A}" type="slidenum"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-216000">
              <a:buNone/>
            </a:pP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GB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8B5F583-FA02-4A06-9E25-13AF25936A6D}" type="slidenum">
              <a:rPr b="0" lang="en-GB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65A02A-4833-4678-B021-39190F25D12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E8469C94-AF30-4075-8E9E-0D716DF54A0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AF61D3EA-B091-40DF-B74B-7A7E8208898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81C79C2-8D5F-4EF0-9AE0-F81A9A96099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B3C7785-6748-41B0-B53A-1E7F2B68015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2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AE99424-88C2-4F56-AB8D-FEC1366F704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8FEE0AD-4AB7-4617-8EE5-9929887113B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2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2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34B1A59F-4FC3-4BB4-9A8E-DB26504EC09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DD97245A-38F4-4072-A342-652F9DDD448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210E2442-F4D2-4829-8974-87274ED237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5F9343AF-5D26-4472-94C2-4FB85F19042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0" name="Straight Connector 6"/>
          <p:cNvCxnSpPr/>
          <p:nvPr/>
        </p:nvCxnSpPr>
        <p:spPr>
          <a:xfrm flipV="1">
            <a:off x="761760" y="826200"/>
            <a:ext cx="360" cy="9147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  <p:sp>
        <p:nvSpPr>
          <p:cNvPr id="1" name="Rectangle 6"/>
          <p:cNvSpPr/>
          <p:nvPr/>
        </p:nvSpPr>
        <p:spPr>
          <a:xfrm>
            <a:off x="0" y="0"/>
            <a:ext cx="12191760" cy="457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4960080"/>
            <a:ext cx="777204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r" defTabSz="914400">
              <a:lnSpc>
                <a:spcPct val="80000"/>
              </a:lnSpc>
              <a:buNone/>
            </a:pPr>
            <a:r>
              <a:rPr b="0" lang="en-US" sz="5000" spc="199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Click to edit Master title style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&lt;date/time&gt;</a:t>
            </a:r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fld id="{0B4DAFB3-7853-41A8-87FE-790FECC940BF}" type="slidenum"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&lt;number&gt;</a:t>
            </a:fld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6" name="Straight Connector 7"/>
          <p:cNvCxnSpPr/>
          <p:nvPr/>
        </p:nvCxnSpPr>
        <p:spPr>
          <a:xfrm flipV="1">
            <a:off x="8386560" y="5263920"/>
            <a:ext cx="360" cy="9147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chemeClr val="dk1"/>
                </a:solidFill>
                <a:latin typeface="Tw Cen MT"/>
              </a:rPr>
              <a:t>Click to edit the outline text format</a:t>
            </a:r>
            <a:endParaRPr b="0" lang="en-US" sz="2200" spc="-1" strike="noStrike">
              <a:solidFill>
                <a:schemeClr val="dk1"/>
              </a:solidFill>
              <a:latin typeface="Tw Cen MT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Second Outline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Third Outline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Fourth Outline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Tw Cen MT"/>
              </a:rPr>
              <a:t>Fifth Outline Level</a:t>
            </a:r>
            <a:endParaRPr b="0" lang="en-US" sz="2000" spc="-1" strike="noStrike">
              <a:solidFill>
                <a:schemeClr val="dk1"/>
              </a:solidFill>
              <a:latin typeface="Tw Cen MT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Tw Cen MT"/>
              </a:rPr>
              <a:t>Sixth Outline Level</a:t>
            </a:r>
            <a:endParaRPr b="0" lang="en-US" sz="2000" spc="-1" strike="noStrike">
              <a:solidFill>
                <a:schemeClr val="dk1"/>
              </a:solidFill>
              <a:latin typeface="Tw Cen MT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Tw Cen MT"/>
              </a:rPr>
              <a:t>Seventh Outline Level</a:t>
            </a:r>
            <a:endParaRPr b="0" lang="en-US" sz="2000" spc="-1" strike="noStrike">
              <a:solidFill>
                <a:schemeClr val="dk1"/>
              </a:solidFill>
              <a:latin typeface="Tw Cen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"/>
          <p:cNvCxnSpPr/>
          <p:nvPr/>
        </p:nvCxnSpPr>
        <p:spPr>
          <a:xfrm flipV="1">
            <a:off x="761760" y="826200"/>
            <a:ext cx="360" cy="9147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024200" y="471600"/>
            <a:ext cx="4388760" cy="1737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US" sz="4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Click to edit Master title style</a:t>
            </a:r>
            <a:endParaRPr b="0" lang="en-US" sz="4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715000" y="822960"/>
            <a:ext cx="5677920" cy="518436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>
            <a:noAutofit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Tw Cen MT"/>
              <a:buChar char=" "/>
            </a:pPr>
            <a:r>
              <a:rPr b="0" lang="en-US" sz="2400" spc="-1" strike="noStrike">
                <a:solidFill>
                  <a:schemeClr val="dk1"/>
                </a:solidFill>
                <a:latin typeface="Tw Cen MT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Tw Cen MT"/>
            </a:endParaRPr>
          </a:p>
          <a:p>
            <a:pPr lvl="1" marL="26532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2000" spc="-1" strike="noStrike">
                <a:solidFill>
                  <a:schemeClr val="dk1"/>
                </a:solidFill>
                <a:latin typeface="Tw Cen MT"/>
              </a:rPr>
              <a:t>Second level</a:t>
            </a:r>
            <a:endParaRPr b="0" lang="en-US" sz="2000" spc="-1" strike="noStrike">
              <a:solidFill>
                <a:schemeClr val="dk1"/>
              </a:solidFill>
              <a:latin typeface="Tw Cen MT"/>
            </a:endParaRPr>
          </a:p>
          <a:p>
            <a:pPr lvl="2" marL="44820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600" spc="-1" strike="noStrike">
                <a:solidFill>
                  <a:schemeClr val="dk1"/>
                </a:solidFill>
                <a:latin typeface="Tw Cen MT"/>
              </a:rPr>
              <a:t>Third level</a:t>
            </a:r>
            <a:endParaRPr b="0" lang="en-US" sz="1600" spc="-1" strike="noStrike">
              <a:solidFill>
                <a:schemeClr val="dk1"/>
              </a:solidFill>
              <a:latin typeface="Tw Cen MT"/>
            </a:endParaRPr>
          </a:p>
          <a:p>
            <a:pPr lvl="3" marL="59436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600" spc="-1" strike="noStrike">
                <a:solidFill>
                  <a:schemeClr val="dk1"/>
                </a:solidFill>
                <a:latin typeface="Tw Cen MT"/>
              </a:rPr>
              <a:t>Fourth level</a:t>
            </a:r>
            <a:endParaRPr b="0" lang="en-US" sz="1600" spc="-1" strike="noStrike">
              <a:solidFill>
                <a:schemeClr val="dk1"/>
              </a:solidFill>
              <a:latin typeface="Tw Cen MT"/>
            </a:endParaRPr>
          </a:p>
          <a:p>
            <a:pPr lvl="4" marL="77724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600" spc="-1" strike="noStrike">
                <a:solidFill>
                  <a:schemeClr val="dk1"/>
                </a:solidFill>
                <a:latin typeface="Tw Cen MT"/>
              </a:rPr>
              <a:t>Fifth level</a:t>
            </a:r>
            <a:endParaRPr b="0" lang="en-US" sz="16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1024200" y="2257560"/>
            <a:ext cx="4388760" cy="3762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8000"/>
              </a:lnSpc>
              <a:spcBef>
                <a:spcPts val="601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Tw Cen MT"/>
              </a:rPr>
              <a:t>Click to edit Master text styles</a:t>
            </a:r>
            <a:endParaRPr b="0" lang="en-US" sz="16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dt" idx="28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&lt;date/time&gt;</a:t>
            </a:r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ftr" idx="29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sldNum" idx="30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fld id="{6936F128-F2C7-480C-8A75-95C489E6D771}" type="slidenum"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&lt;number&gt;</a:t>
            </a:fld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Straight Connector 6"/>
          <p:cNvCxnSpPr/>
          <p:nvPr/>
        </p:nvCxnSpPr>
        <p:spPr>
          <a:xfrm flipV="1">
            <a:off x="761760" y="826200"/>
            <a:ext cx="360" cy="9147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4960080"/>
            <a:ext cx="777204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r" defTabSz="914400">
              <a:lnSpc>
                <a:spcPct val="80000"/>
              </a:lnSpc>
              <a:buNone/>
            </a:pPr>
            <a:r>
              <a:rPr b="0" lang="en-US" sz="5000" spc="199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Click to edit Master title style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12188520" cy="4571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0">
            <a:noFill/>
          </a:ln>
        </p:spPr>
        <p:txBody>
          <a:bodyPr lIns="457200" rIns="45720" tIns="365760" bIns="4572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/>
                </a:solidFill>
                <a:latin typeface="Tw Cen MT"/>
              </a:rPr>
              <a:t>Click icon to add picture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8610480" y="4960080"/>
            <a:ext cx="320004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spcAft>
                <a:spcPts val="201"/>
              </a:spcAft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"/>
              </a:rPr>
              <a:t>Click to edit Master text styles</a:t>
            </a: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dt" idx="31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&lt;date/time&gt;</a:t>
            </a:r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ftr" idx="32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sldNum" idx="33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fld id="{22AC41A7-E71C-4386-BE94-BC2131D59F90}" type="slidenum"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&lt;number&gt;</a:t>
            </a:fld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84" name="Straight Connector 8"/>
          <p:cNvCxnSpPr/>
          <p:nvPr/>
        </p:nvCxnSpPr>
        <p:spPr>
          <a:xfrm flipV="1">
            <a:off x="8386560" y="5263920"/>
            <a:ext cx="360" cy="9147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6"/>
          <p:cNvCxnSpPr/>
          <p:nvPr/>
        </p:nvCxnSpPr>
        <p:spPr>
          <a:xfrm flipV="1">
            <a:off x="761760" y="826200"/>
            <a:ext cx="360" cy="9147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US" sz="5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Click to edit Master title style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 vert="eaVert">
            <a:noAutofit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Tw Cen MT"/>
              <a:buChar char=" "/>
            </a:pPr>
            <a:r>
              <a:rPr b="0" lang="en-US" sz="2200" spc="-1" strike="noStrike">
                <a:solidFill>
                  <a:schemeClr val="dk1"/>
                </a:solidFill>
                <a:latin typeface="Tw Cen MT"/>
              </a:rPr>
              <a:t>Click to edit Master text styles</a:t>
            </a:r>
            <a:endParaRPr b="0" lang="en-US" sz="2200" spc="-1" strike="noStrike">
              <a:solidFill>
                <a:schemeClr val="dk1"/>
              </a:solidFill>
              <a:latin typeface="Tw Cen MT"/>
            </a:endParaRPr>
          </a:p>
          <a:p>
            <a:pPr lvl="1" marL="26532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800" spc="-1" strike="noStrike">
                <a:solidFill>
                  <a:schemeClr val="dk1"/>
                </a:solidFill>
                <a:latin typeface="Tw Cen MT"/>
              </a:rPr>
              <a:t>Second level</a:t>
            </a: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  <a:p>
            <a:pPr lvl="2" marL="44820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Third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3" marL="59436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Fourth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4" marL="77724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Fifth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dt" idx="4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&lt;date/time&gt;</a:t>
            </a:r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ftr" idx="5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sldNum" idx="6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fld id="{2C1DCE83-D9CB-4BB9-9FE9-78655DE1E829}" type="slidenum"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&lt;number&gt;</a:t>
            </a:fld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6"/>
          <p:cNvCxnSpPr/>
          <p:nvPr/>
        </p:nvCxnSpPr>
        <p:spPr>
          <a:xfrm flipV="1">
            <a:off x="761760" y="826200"/>
            <a:ext cx="360" cy="9147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724960" y="762120"/>
            <a:ext cx="2628720" cy="540972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91440" bIns="91440" anchor="ctr" vert="eaVert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US" sz="5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Click to edit Master title style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990720" y="762120"/>
            <a:ext cx="7581600" cy="540972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 vert="eaVert">
            <a:noAutofit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Tw Cen MT"/>
              <a:buChar char=" "/>
            </a:pPr>
            <a:r>
              <a:rPr b="0" lang="en-US" sz="2200" spc="-1" strike="noStrike">
                <a:solidFill>
                  <a:schemeClr val="dk1"/>
                </a:solidFill>
                <a:latin typeface="Tw Cen MT"/>
              </a:rPr>
              <a:t>Click to edit Master text styles</a:t>
            </a:r>
            <a:endParaRPr b="0" lang="en-US" sz="2200" spc="-1" strike="noStrike">
              <a:solidFill>
                <a:schemeClr val="dk1"/>
              </a:solidFill>
              <a:latin typeface="Tw Cen MT"/>
            </a:endParaRPr>
          </a:p>
          <a:p>
            <a:pPr lvl="1" marL="26532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800" spc="-1" strike="noStrike">
                <a:solidFill>
                  <a:schemeClr val="dk1"/>
                </a:solidFill>
                <a:latin typeface="Tw Cen MT"/>
              </a:rPr>
              <a:t>Second level</a:t>
            </a: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  <a:p>
            <a:pPr lvl="2" marL="44820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Third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3" marL="59436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Fourth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4" marL="77724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Fifth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&lt;date/time&gt;</a:t>
            </a:r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fld id="{71FDF127-84A0-4772-A16E-4A15FF879051}" type="slidenum"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&lt;number&gt;</a:t>
            </a:fld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22" name="Straight Connector 6"/>
          <p:cNvCxnSpPr/>
          <p:nvPr/>
        </p:nvCxnSpPr>
        <p:spPr>
          <a:xfrm>
            <a:off x="9601200" y="516240"/>
            <a:ext cx="914760" cy="3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6"/>
          <p:cNvCxnSpPr/>
          <p:nvPr/>
        </p:nvCxnSpPr>
        <p:spPr>
          <a:xfrm flipV="1">
            <a:off x="761760" y="826200"/>
            <a:ext cx="360" cy="9147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US" sz="5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Click to edit Master title style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>
            <a:noAutofit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Tw Cen MT"/>
              <a:buChar char=" "/>
            </a:pPr>
            <a:r>
              <a:rPr b="0" lang="en-US" sz="2200" spc="-1" strike="noStrike">
                <a:solidFill>
                  <a:schemeClr val="dk1"/>
                </a:solidFill>
                <a:latin typeface="Tw Cen MT"/>
              </a:rPr>
              <a:t>Click to edit Master text styles</a:t>
            </a:r>
            <a:endParaRPr b="0" lang="en-US" sz="2200" spc="-1" strike="noStrike">
              <a:solidFill>
                <a:schemeClr val="dk1"/>
              </a:solidFill>
              <a:latin typeface="Tw Cen MT"/>
            </a:endParaRPr>
          </a:p>
          <a:p>
            <a:pPr lvl="1" marL="26532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800" spc="-1" strike="noStrike">
                <a:solidFill>
                  <a:schemeClr val="dk1"/>
                </a:solidFill>
                <a:latin typeface="Tw Cen MT"/>
              </a:rPr>
              <a:t>Second level</a:t>
            </a: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  <a:p>
            <a:pPr lvl="2" marL="44820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Third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3" marL="59436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Fourth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4" marL="77724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Fifth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0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&lt;date/time&gt;</a:t>
            </a:r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1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2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fld id="{DA092B71-5E9D-41D3-8920-85E81C011EF8}" type="slidenum"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&lt;number&gt;</a:t>
            </a:fld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6"/>
          <p:cNvCxnSpPr/>
          <p:nvPr/>
        </p:nvCxnSpPr>
        <p:spPr>
          <a:xfrm flipV="1">
            <a:off x="761760" y="826200"/>
            <a:ext cx="360" cy="9147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  <p:sp>
        <p:nvSpPr>
          <p:cNvPr id="32" name="Rectangle 6"/>
          <p:cNvSpPr/>
          <p:nvPr/>
        </p:nvSpPr>
        <p:spPr>
          <a:xfrm>
            <a:off x="0" y="0"/>
            <a:ext cx="12191760" cy="45716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4960080"/>
            <a:ext cx="777204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r" defTabSz="914400">
              <a:lnSpc>
                <a:spcPct val="80000"/>
              </a:lnSpc>
              <a:buNone/>
            </a:pPr>
            <a:r>
              <a:rPr b="0" lang="en-US" sz="5000" spc="199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Click to edit Master title style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8610480" y="4960080"/>
            <a:ext cx="320004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spcAft>
                <a:spcPts val="201"/>
              </a:spcAft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"/>
              </a:rPr>
              <a:t>Click to edit Master text styles</a:t>
            </a: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dt" idx="13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&lt;date/time&gt;</a:t>
            </a:r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ftr" idx="14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sldNum" idx="15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fld id="{2CFA6407-E389-4347-B2EA-975675D4644A}" type="slidenum"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&lt;number&gt;</a:t>
            </a:fld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38" name="Straight Connector 7"/>
          <p:cNvCxnSpPr/>
          <p:nvPr/>
        </p:nvCxnSpPr>
        <p:spPr>
          <a:xfrm flipV="1">
            <a:off x="8386560" y="5263920"/>
            <a:ext cx="360" cy="914760"/>
          </a:xfrm>
          <a:prstGeom prst="straightConnector1">
            <a:avLst/>
          </a:prstGeom>
          <a:ln w="19050">
            <a:solidFill>
              <a:srgbClr val="d2cb6c"/>
            </a:solidFill>
            <a:round/>
          </a:ln>
        </p:spPr>
      </p:cxn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6"/>
          <p:cNvCxnSpPr/>
          <p:nvPr/>
        </p:nvCxnSpPr>
        <p:spPr>
          <a:xfrm flipV="1">
            <a:off x="761760" y="826200"/>
            <a:ext cx="360" cy="9147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US" sz="5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Click to edit Master title style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5452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>
            <a:noAutofit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Tw Cen MT"/>
              <a:buChar char=" "/>
            </a:pPr>
            <a:r>
              <a:rPr b="0" lang="en-US" sz="2200" spc="-1" strike="noStrike">
                <a:solidFill>
                  <a:schemeClr val="dk1"/>
                </a:solidFill>
                <a:latin typeface="Tw Cen MT"/>
              </a:rPr>
              <a:t>Click to edit Master text styles</a:t>
            </a:r>
            <a:endParaRPr b="0" lang="en-US" sz="2200" spc="-1" strike="noStrike">
              <a:solidFill>
                <a:schemeClr val="dk1"/>
              </a:solidFill>
              <a:latin typeface="Tw Cen MT"/>
            </a:endParaRPr>
          </a:p>
          <a:p>
            <a:pPr lvl="1" marL="26532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800" spc="-1" strike="noStrike">
                <a:solidFill>
                  <a:schemeClr val="dk1"/>
                </a:solidFill>
                <a:latin typeface="Tw Cen MT"/>
              </a:rPr>
              <a:t>Second level</a:t>
            </a: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  <a:p>
            <a:pPr lvl="2" marL="44820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Third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3" marL="59436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Fourth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4" marL="77724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Fifth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989320" y="2286000"/>
            <a:ext cx="475452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>
            <a:noAutofit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Tw Cen MT"/>
              <a:buChar char=" "/>
            </a:pPr>
            <a:r>
              <a:rPr b="0" lang="en-US" sz="2200" spc="-1" strike="noStrike">
                <a:solidFill>
                  <a:schemeClr val="dk1"/>
                </a:solidFill>
                <a:latin typeface="Tw Cen MT"/>
              </a:rPr>
              <a:t>Click to edit Master text styles</a:t>
            </a:r>
            <a:endParaRPr b="0" lang="en-US" sz="2200" spc="-1" strike="noStrike">
              <a:solidFill>
                <a:schemeClr val="dk1"/>
              </a:solidFill>
              <a:latin typeface="Tw Cen MT"/>
            </a:endParaRPr>
          </a:p>
          <a:p>
            <a:pPr lvl="1" marL="26532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800" spc="-1" strike="noStrike">
                <a:solidFill>
                  <a:schemeClr val="dk1"/>
                </a:solidFill>
                <a:latin typeface="Tw Cen MT"/>
              </a:rPr>
              <a:t>Second level</a:t>
            </a: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  <a:p>
            <a:pPr lvl="2" marL="44820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Third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3" marL="59436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Fourth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4" marL="77724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Fifth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 idx="16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&lt;date/time&gt;</a:t>
            </a:r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 idx="17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 idx="18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fld id="{731FC309-E30E-4DAE-B273-C47779B28821}" type="slidenum"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&lt;number&gt;</a:t>
            </a:fld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6"/>
          <p:cNvCxnSpPr/>
          <p:nvPr/>
        </p:nvCxnSpPr>
        <p:spPr>
          <a:xfrm flipV="1">
            <a:off x="761760" y="826200"/>
            <a:ext cx="360" cy="9147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US" sz="5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Click to edit Master title style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024200" y="2179800"/>
            <a:ext cx="4754520" cy="822600"/>
          </a:xfrm>
          <a:prstGeom prst="rect">
            <a:avLst/>
          </a:prstGeom>
          <a:noFill/>
          <a:ln w="0">
            <a:noFill/>
          </a:ln>
        </p:spPr>
        <p:txBody>
          <a:bodyPr lIns="137160" rIns="137160" tIns="45720" bIns="45720" anchor="ctr">
            <a:norm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2300" spc="-1" strike="noStrike">
                <a:solidFill>
                  <a:schemeClr val="accent2">
                    <a:lumMod val="75000"/>
                  </a:schemeClr>
                </a:solidFill>
                <a:latin typeface="Tw Cen MT"/>
              </a:rPr>
              <a:t>Click to edit Master text styles</a:t>
            </a:r>
            <a:endParaRPr b="0" lang="en-US" sz="23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1024200" y="2967840"/>
            <a:ext cx="4754520" cy="334116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>
            <a:noAutofit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Tw Cen MT"/>
              <a:buChar char=" "/>
            </a:pPr>
            <a:r>
              <a:rPr b="0" lang="en-US" sz="2200" spc="-1" strike="noStrike">
                <a:solidFill>
                  <a:schemeClr val="dk1"/>
                </a:solidFill>
                <a:latin typeface="Tw Cen MT"/>
              </a:rPr>
              <a:t>Click to edit Master text styles</a:t>
            </a:r>
            <a:endParaRPr b="0" lang="en-US" sz="2200" spc="-1" strike="noStrike">
              <a:solidFill>
                <a:schemeClr val="dk1"/>
              </a:solidFill>
              <a:latin typeface="Tw Cen MT"/>
            </a:endParaRPr>
          </a:p>
          <a:p>
            <a:pPr lvl="1" marL="26532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800" spc="-1" strike="noStrike">
                <a:solidFill>
                  <a:schemeClr val="dk1"/>
                </a:solidFill>
                <a:latin typeface="Tw Cen MT"/>
              </a:rPr>
              <a:t>Second level</a:t>
            </a: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  <a:p>
            <a:pPr lvl="2" marL="44820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Third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3" marL="59436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Fourth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4" marL="77724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Fifth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989320" y="2179800"/>
            <a:ext cx="4754520" cy="822600"/>
          </a:xfrm>
          <a:prstGeom prst="rect">
            <a:avLst/>
          </a:prstGeom>
          <a:noFill/>
          <a:ln w="0">
            <a:noFill/>
          </a:ln>
        </p:spPr>
        <p:txBody>
          <a:bodyPr lIns="137160" rIns="137160" tIns="45720" bIns="45720" anchor="ctr">
            <a:normAutofit/>
          </a:bodyPr>
          <a:p>
            <a:pPr indent="0" defTabSz="914400">
              <a:lnSpc>
                <a:spcPct val="90000"/>
              </a:lnSpc>
              <a:spcBef>
                <a:spcPts val="1800"/>
              </a:spcBef>
              <a:buNone/>
              <a:tabLst>
                <a:tab algn="l" pos="0"/>
              </a:tabLst>
            </a:pPr>
            <a:r>
              <a:rPr b="0" lang="en-US" sz="2300" spc="-1" strike="noStrike">
                <a:solidFill>
                  <a:schemeClr val="accent2">
                    <a:lumMod val="75000"/>
                  </a:schemeClr>
                </a:solidFill>
                <a:latin typeface="Tw Cen MT"/>
              </a:rPr>
              <a:t>Click to edit Master text styles</a:t>
            </a:r>
            <a:endParaRPr b="0" lang="en-US" sz="23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5989320" y="2967840"/>
            <a:ext cx="4754520" cy="334116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>
            <a:noAutofit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Tw Cen MT"/>
              <a:buChar char=" "/>
            </a:pPr>
            <a:r>
              <a:rPr b="0" lang="en-US" sz="2200" spc="-1" strike="noStrike">
                <a:solidFill>
                  <a:schemeClr val="dk1"/>
                </a:solidFill>
                <a:latin typeface="Tw Cen MT"/>
              </a:rPr>
              <a:t>Click to edit Master text styles</a:t>
            </a:r>
            <a:endParaRPr b="0" lang="en-US" sz="2200" spc="-1" strike="noStrike">
              <a:solidFill>
                <a:schemeClr val="dk1"/>
              </a:solidFill>
              <a:latin typeface="Tw Cen MT"/>
            </a:endParaRPr>
          </a:p>
          <a:p>
            <a:pPr lvl="1" marL="26532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800" spc="-1" strike="noStrike">
                <a:solidFill>
                  <a:schemeClr val="dk1"/>
                </a:solidFill>
                <a:latin typeface="Tw Cen MT"/>
              </a:rPr>
              <a:t>Second level</a:t>
            </a: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  <a:p>
            <a:pPr lvl="2" marL="44820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Third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3" marL="59436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Fourth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4" marL="777240" indent="-137160" defTabSz="9144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cbebd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Fifth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55" name="PlaceHolder 6"/>
          <p:cNvSpPr>
            <a:spLocks noGrp="1"/>
          </p:cNvSpPr>
          <p:nvPr>
            <p:ph type="dt" idx="19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&lt;date/time&gt;</a:t>
            </a:r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7"/>
          <p:cNvSpPr>
            <a:spLocks noGrp="1"/>
          </p:cNvSpPr>
          <p:nvPr>
            <p:ph type="ftr" idx="20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" name="PlaceHolder 8"/>
          <p:cNvSpPr>
            <a:spLocks noGrp="1"/>
          </p:cNvSpPr>
          <p:nvPr>
            <p:ph type="sldNum" idx="21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fld id="{100A3DB1-1CE9-4EA5-8EAC-A84AE84E4EC8}" type="slidenum"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&lt;number&gt;</a:t>
            </a:fld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6"/>
          <p:cNvCxnSpPr/>
          <p:nvPr/>
        </p:nvCxnSpPr>
        <p:spPr>
          <a:xfrm flipV="1">
            <a:off x="761760" y="826200"/>
            <a:ext cx="360" cy="9147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US" sz="5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Click to edit Master title style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dt" idx="22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&lt;date/time&gt;</a:t>
            </a:r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ftr" idx="23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sldNum" idx="24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fld id="{D6750AAE-35E9-40E9-A115-B9617504077D}" type="slidenum"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&lt;number&gt;</a:t>
            </a:fld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"/>
          <p:cNvCxnSpPr/>
          <p:nvPr/>
        </p:nvCxnSpPr>
        <p:spPr>
          <a:xfrm flipV="1">
            <a:off x="761760" y="826200"/>
            <a:ext cx="360" cy="914760"/>
          </a:xfrm>
          <a:prstGeom prst="straightConnector1">
            <a:avLst/>
          </a:prstGeom>
          <a:ln w="19050">
            <a:solidFill>
              <a:srgbClr val="9cbebd"/>
            </a:solidFill>
            <a:round/>
          </a:ln>
        </p:spPr>
      </p:cxnSp>
      <p:sp>
        <p:nvSpPr>
          <p:cNvPr id="65" name="PlaceHolder 1"/>
          <p:cNvSpPr>
            <a:spLocks noGrp="1"/>
          </p:cNvSpPr>
          <p:nvPr>
            <p:ph type="dt" idx="25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&lt;date/time&gt;</a:t>
            </a:r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ftr" idx="26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sldNum" idx="27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fld id="{DC459FA2-BE4E-4329-A540-05D9E1724238}" type="slidenum">
              <a:rPr b="0" lang="en-US" sz="10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&lt;number&gt;</a:t>
            </a:fld>
            <a:endParaRPr b="0" lang="en-GB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chemeClr val="dk1"/>
                </a:solidFill>
                <a:latin typeface="Tw Cen MT"/>
              </a:rPr>
              <a:t>Click to edit the title text format</a:t>
            </a:r>
            <a:endParaRPr b="0" lang="en-US" sz="18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chemeClr val="dk1"/>
                </a:solidFill>
                <a:latin typeface="Tw Cen MT"/>
              </a:rPr>
              <a:t>Click to edit the outline text format</a:t>
            </a:r>
            <a:endParaRPr b="0" lang="en-US" sz="2200" spc="-1" strike="noStrike">
              <a:solidFill>
                <a:schemeClr val="dk1"/>
              </a:solidFill>
              <a:latin typeface="Tw Cen MT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Second Outline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Third Outline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chemeClr val="dk1"/>
                </a:solidFill>
                <a:latin typeface="Tw Cen MT"/>
              </a:rPr>
              <a:t>Fourth Outline Level</a:t>
            </a:r>
            <a:endParaRPr b="0" lang="en-US" sz="1400" spc="-1" strike="noStrike">
              <a:solidFill>
                <a:schemeClr val="dk1"/>
              </a:solidFill>
              <a:latin typeface="Tw Cen MT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Tw Cen MT"/>
              </a:rPr>
              <a:t>Fifth Outline Level</a:t>
            </a:r>
            <a:endParaRPr b="0" lang="en-US" sz="2000" spc="-1" strike="noStrike">
              <a:solidFill>
                <a:schemeClr val="dk1"/>
              </a:solidFill>
              <a:latin typeface="Tw Cen MT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Tw Cen MT"/>
              </a:rPr>
              <a:t>Sixth Outline Level</a:t>
            </a:r>
            <a:endParaRPr b="0" lang="en-US" sz="2000" spc="-1" strike="noStrike">
              <a:solidFill>
                <a:schemeClr val="dk1"/>
              </a:solidFill>
              <a:latin typeface="Tw Cen MT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Tw Cen MT"/>
              </a:rPr>
              <a:t>Seventh Outline Level</a:t>
            </a:r>
            <a:endParaRPr b="0" lang="en-US" sz="2000" spc="-1" strike="noStrike">
              <a:solidFill>
                <a:schemeClr val="dk1"/>
              </a:solidFill>
              <a:latin typeface="Tw Cen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9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9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9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9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4960080"/>
            <a:ext cx="777204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r" defTabSz="914400">
              <a:lnSpc>
                <a:spcPct val="80000"/>
              </a:lnSpc>
              <a:buNone/>
            </a:pPr>
            <a:r>
              <a:rPr b="0" lang="en-GB" sz="5000" spc="199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Expo survey analysis 2024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8610480" y="4960080"/>
            <a:ext cx="320004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spcAft>
                <a:spcPts val="201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>
                    <a:lumMod val="90000"/>
                    <a:lumOff val="10000"/>
                  </a:schemeClr>
                </a:solidFill>
                <a:latin typeface="Tw Cen MT"/>
              </a:rPr>
              <a:t>Nat D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4" descr=""/>
          <p:cNvPicPr/>
          <p:nvPr/>
        </p:nvPicPr>
        <p:blipFill>
          <a:blip r:embed="rId1"/>
          <a:stretch/>
        </p:blipFill>
        <p:spPr>
          <a:xfrm>
            <a:off x="457200" y="538200"/>
            <a:ext cx="11277360" cy="5781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GB" sz="5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Mentorship improvements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>
            <a:normAutofit fontScale="74556" lnSpcReduction="10000"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Allocate mentors ASAP (e.g. closer to training weekend)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Make sure people know their mentors and are well suited (with aligned skills/ambitions)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Mentor needs to be willing to focus on mentee rather than own personal goals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More active mentoring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Multiple mentors per mentee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Better temporal distribution of new folks across expo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More structure (?)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4960080"/>
            <a:ext cx="777204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r" defTabSz="914400">
              <a:lnSpc>
                <a:spcPct val="80000"/>
              </a:lnSpc>
              <a:buNone/>
            </a:pPr>
            <a:r>
              <a:rPr b="0" lang="en-GB" sz="5000" spc="199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Caving safety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GB" sz="5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Caving safety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>
            <a:normAutofit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Most trips (but not all!) checked weather most of the time (but not all!) 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Most trips (but not all!) took appropriate gear most of the time (but not all!) 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2" descr=""/>
          <p:cNvPicPr/>
          <p:nvPr/>
        </p:nvPicPr>
        <p:blipFill>
          <a:blip r:embed="rId1"/>
          <a:stretch/>
        </p:blipFill>
        <p:spPr>
          <a:xfrm>
            <a:off x="457200" y="538200"/>
            <a:ext cx="11277360" cy="5781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" descr=""/>
          <p:cNvPicPr/>
          <p:nvPr/>
        </p:nvPicPr>
        <p:blipFill>
          <a:blip r:embed="rId1"/>
          <a:stretch/>
        </p:blipFill>
        <p:spPr>
          <a:xfrm>
            <a:off x="457200" y="538200"/>
            <a:ext cx="11277360" cy="5781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1" descr=""/>
          <p:cNvPicPr/>
          <p:nvPr/>
        </p:nvPicPr>
        <p:blipFill>
          <a:blip r:embed="rId1"/>
          <a:stretch/>
        </p:blipFill>
        <p:spPr>
          <a:xfrm>
            <a:off x="457200" y="538200"/>
            <a:ext cx="11277360" cy="5781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3" descr=""/>
          <p:cNvPicPr/>
          <p:nvPr/>
        </p:nvPicPr>
        <p:blipFill>
          <a:blip r:embed="rId1"/>
          <a:stretch/>
        </p:blipFill>
        <p:spPr>
          <a:xfrm>
            <a:off x="457200" y="538200"/>
            <a:ext cx="11277360" cy="5781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GB" sz="5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Rigging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>
            <a:normAutofit fontScale="60008"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Balkon rigging mostly OK, Homecoming rigging worse (awful in places)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Single bolts rebelays could be turned into y-hangs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“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Traverse lines in ***[Homecoming] were terrifying”; </a:t>
            </a: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loose traverses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Rope rub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Water and about how to avoid it (especially when rigging in the dry)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Trade routes only rigged by people who have been on a derig who “</a:t>
            </a:r>
            <a:r>
              <a:rPr b="0" lang="en-US" sz="3200" spc="-1" strike="noStrike">
                <a:solidFill>
                  <a:schemeClr val="dk1"/>
                </a:solidFill>
                <a:latin typeface="Tw Cen MT"/>
              </a:rPr>
              <a:t>know the pain of many bags on slack traverses and on loose or tight hanging rebelays”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US" sz="36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i="1" lang="en-US" sz="3600" spc="-1" strike="noStrike">
                <a:solidFill>
                  <a:schemeClr val="dk1"/>
                </a:solidFill>
                <a:latin typeface="Tw Cen MT"/>
              </a:rPr>
              <a:t>“</a:t>
            </a:r>
            <a:r>
              <a:rPr b="0" i="1" lang="en-US" sz="3600" spc="-1" strike="noStrike">
                <a:solidFill>
                  <a:schemeClr val="dk1"/>
                </a:solidFill>
                <a:latin typeface="Tw Cen MT"/>
              </a:rPr>
              <a:t>Issues cascade as novices become accustomed to the low standards and then copy what they see”</a:t>
            </a:r>
            <a:endParaRPr b="0" lang="en-US" sz="3600" spc="-1" strike="noStrike">
              <a:solidFill>
                <a:schemeClr val="dk1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4960080"/>
            <a:ext cx="777204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r" defTabSz="914400">
              <a:lnSpc>
                <a:spcPct val="80000"/>
              </a:lnSpc>
              <a:buNone/>
            </a:pPr>
            <a:r>
              <a:rPr b="0" lang="en-GB" sz="5000" spc="199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Wrap up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4960080"/>
            <a:ext cx="777204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r" defTabSz="914400">
              <a:lnSpc>
                <a:spcPct val="80000"/>
              </a:lnSpc>
              <a:buNone/>
            </a:pPr>
            <a:r>
              <a:rPr b="0" lang="en-GB" sz="5000" spc="199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Skills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GB" sz="5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Other feedback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>
            <a:normAutofit fontScale="46370"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Need some shallow cave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More work on expo drills needed/sorting gear sooner and/or with bigger budget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Bigger budgets for rigging gear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Food could be improved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People should be on expo for either rigging or derigging (either without enough people is miserable)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2 camps made things harder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Communicate callout expectations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Some trips without much experience (=rubbish bolting)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Inexperienced people not getting on trips/feeling like a burden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Website is overwhelming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GB" sz="5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What worked well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>
            <a:normAutofit fontScale="77283" lnSpcReduction="10000"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US" sz="3200" spc="-1" strike="noStrike">
                <a:solidFill>
                  <a:schemeClr val="dk1"/>
                </a:solidFill>
                <a:latin typeface="Tw Cen MT"/>
              </a:rPr>
              <a:t>Keen new people with the right skill/experience level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US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US" sz="3200" spc="-1" strike="noStrike">
                <a:solidFill>
                  <a:schemeClr val="dk1"/>
                </a:solidFill>
                <a:latin typeface="Tw Cen MT"/>
              </a:rPr>
              <a:t>Underground camping set up worked well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US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US" sz="3200" spc="-1" strike="noStrike">
                <a:solidFill>
                  <a:schemeClr val="dk1"/>
                </a:solidFill>
                <a:latin typeface="Tw Cen MT"/>
              </a:rPr>
              <a:t>Meshes good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US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US" sz="3200" spc="-1" strike="noStrike">
                <a:solidFill>
                  <a:schemeClr val="dk1"/>
                </a:solidFill>
                <a:latin typeface="Tw Cen MT"/>
              </a:rPr>
              <a:t>New drills good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US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US" sz="3200" spc="-1" strike="noStrike">
                <a:solidFill>
                  <a:schemeClr val="dk1"/>
                </a:solidFill>
                <a:latin typeface="Tw Cen MT"/>
              </a:rPr>
              <a:t>Lots of caving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US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US" sz="3200" spc="-1" strike="noStrike">
                <a:solidFill>
                  <a:schemeClr val="dk1"/>
                </a:solidFill>
                <a:latin typeface="Tw Cen MT"/>
              </a:rPr>
              <a:t>Mentorship scheme (but needs tweaking)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US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US" sz="3200" spc="-1" strike="noStrike">
                <a:solidFill>
                  <a:schemeClr val="dk1"/>
                </a:solidFill>
                <a:latin typeface="Tw Cen MT"/>
              </a:rPr>
              <a:t>Retrospection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US" sz="36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US" sz="3600" spc="-1" strike="noStrike">
                <a:solidFill>
                  <a:schemeClr val="dk1"/>
                </a:solidFill>
                <a:latin typeface="Tw Cen MT"/>
              </a:rPr>
              <a:t>Top and garlic camp worked well</a:t>
            </a:r>
            <a:endParaRPr b="0" lang="en-US" sz="3600" spc="-1" strike="noStrike">
              <a:solidFill>
                <a:schemeClr val="dk1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5" descr=""/>
          <p:cNvPicPr/>
          <p:nvPr/>
        </p:nvPicPr>
        <p:blipFill>
          <a:blip r:embed="rId1"/>
          <a:stretch/>
        </p:blipFill>
        <p:spPr>
          <a:xfrm>
            <a:off x="397800" y="538200"/>
            <a:ext cx="11277360" cy="5781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2" descr=""/>
          <p:cNvPicPr/>
          <p:nvPr/>
        </p:nvPicPr>
        <p:blipFill>
          <a:blip r:embed="rId1"/>
          <a:stretch/>
        </p:blipFill>
        <p:spPr>
          <a:xfrm>
            <a:off x="457200" y="538200"/>
            <a:ext cx="11277360" cy="5781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4960080"/>
            <a:ext cx="777204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r" defTabSz="914400">
              <a:lnSpc>
                <a:spcPct val="80000"/>
              </a:lnSpc>
              <a:buNone/>
            </a:pPr>
            <a:r>
              <a:rPr b="0" lang="en-GB" sz="5000" spc="199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Mentorship and training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6" descr=""/>
          <p:cNvPicPr/>
          <p:nvPr/>
        </p:nvPicPr>
        <p:blipFill>
          <a:blip r:embed="rId1"/>
          <a:stretch/>
        </p:blipFill>
        <p:spPr>
          <a:xfrm>
            <a:off x="457200" y="538200"/>
            <a:ext cx="11277360" cy="5781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GB" sz="5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Training not covered @ training weekend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99" name="Content Placeholder 2"/>
          <p:cNvSpPr/>
          <p:nvPr/>
        </p:nvSpPr>
        <p:spPr>
          <a:xfrm>
            <a:off x="1176480" y="2438280"/>
            <a:ext cx="9719640" cy="402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normAutofit fontScale="96377"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Expectations (useful bag size)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Survey device calibration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Informal knowledge shares (pitched at indivduals level)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1" lang="en-GB" sz="3200" spc="-1" strike="noStrike">
                <a:solidFill>
                  <a:schemeClr val="dk1"/>
                </a:solidFill>
                <a:latin typeface="Tw Cen MT"/>
              </a:rPr>
              <a:t>Rescue (callout) scenarios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What non-caving kit to bring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Data entry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7" descr=""/>
          <p:cNvPicPr/>
          <p:nvPr/>
        </p:nvPicPr>
        <p:blipFill>
          <a:blip r:embed="rId1"/>
          <a:stretch/>
        </p:blipFill>
        <p:spPr>
          <a:xfrm>
            <a:off x="457200" y="538200"/>
            <a:ext cx="11277360" cy="5781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en-GB" sz="5000" spc="97" strike="noStrike" cap="all">
                <a:solidFill>
                  <a:schemeClr val="dk1">
                    <a:lumMod val="90000"/>
                    <a:lumOff val="10000"/>
                  </a:schemeClr>
                </a:solidFill>
                <a:latin typeface="Tw Cen MT Condensed"/>
              </a:rPr>
              <a:t>Mentorship</a:t>
            </a:r>
            <a:endParaRPr b="0" lang="en-US" sz="5000" spc="-1" strike="noStrike">
              <a:solidFill>
                <a:schemeClr val="dk1"/>
              </a:solidFill>
              <a:latin typeface="Tw Cen MT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t">
            <a:normAutofit/>
          </a:bodyPr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Around 85% of people with a mentor spoke to their mentor before expedition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  <a:p>
            <a:pPr marL="91440" indent="-91440" defTabSz="9144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cbebd"/>
              </a:buClr>
              <a:buFont typeface="OpenSymbol"/>
              <a:buChar char="-"/>
            </a:pP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 </a:t>
            </a:r>
            <a:r>
              <a:rPr b="0" lang="en-GB" sz="3200" spc="-1" strike="noStrike">
                <a:solidFill>
                  <a:schemeClr val="dk1"/>
                </a:solidFill>
                <a:latin typeface="Tw Cen MT"/>
              </a:rPr>
              <a:t>Around 55% of people with a mentor caved with their mentor on expo</a:t>
            </a:r>
            <a:endParaRPr b="0" lang="en-US" sz="3200" spc="-1" strike="noStrike">
              <a:solidFill>
                <a:schemeClr val="dk1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
</Relationships>
</file>

<file path=ppt/theme/_rels/theme10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
</Relationships>
</file>

<file path=ppt/theme/_rels/theme1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
</Relationships>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
</Relationships>
</file>

<file path=ppt/theme/_rels/them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
</Relationships>
</file>

<file path=ppt/theme/_rels/them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
</Relationships>
</file>

<file path=ppt/theme/_rels/theme5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
</Relationships>
</file>

<file path=ppt/theme/_rels/theme6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
</Relationships>
</file>

<file path=ppt/theme/_rels/theme7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
</Relationships>
</file>

<file path=ppt/theme/_rels/theme8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
</Relationships>
</file>

<file path=ppt/theme/_rels/theme9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
</Relationships>
</file>

<file path=ppt/theme/theme1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 pitchFamily="0" charset="1"/>
        <a:ea typeface=""/>
        <a:cs typeface=""/>
      </a:majorFont>
      <a:minorFont>
        <a:latin typeface="Tw Cen MT" panose="020B06020201040206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83000"/>
                <a:lumMod val="100000"/>
              </a:schemeClr>
            </a:gs>
            <a:gs pos="100000">
              <a:schemeClr val="phClr">
                <a:tint val="61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tint val="100000"/>
                <a:shade val="85000"/>
                <a:lumMod val="100000"/>
              </a:schemeClr>
            </a:gs>
            <a:gs pos="100000">
              <a:schemeClr val="phClr">
                <a:tint val="90000"/>
                <a:shade val="100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blipFill rotWithShape="1">
          <a:blip r:embed="rId1"/>
          <a:srcRect l="0" t="0" r="0" b="0"/>
          <a:tile tx="0" ty="0" sx="32000" sy="32000" flip="none" algn="tl"/>
        </a:blipFill>
        <a:blipFill rotWithShape="1">
          <a:blip r:embed="rId2"/>
          <a:srcRect l="0" t="0" r="0" b="0"/>
          <a:tile tx="0" ty="0" sx="32000" sy="32000" flip="none" algn="tl"/>
        </a:blip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 pitchFamily="0" charset="1"/>
        <a:ea typeface=""/>
        <a:cs typeface=""/>
      </a:majorFont>
      <a:minorFont>
        <a:latin typeface="Tw Cen MT" panose="020B06020201040206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83000"/>
                <a:lumMod val="100000"/>
              </a:schemeClr>
            </a:gs>
            <a:gs pos="100000">
              <a:schemeClr val="phClr">
                <a:tint val="61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tint val="100000"/>
                <a:shade val="85000"/>
                <a:lumMod val="100000"/>
              </a:schemeClr>
            </a:gs>
            <a:gs pos="100000">
              <a:schemeClr val="phClr">
                <a:tint val="90000"/>
                <a:shade val="100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blipFill rotWithShape="1">
          <a:blip r:embed="rId1"/>
          <a:srcRect l="0" t="0" r="0" b="0"/>
          <a:tile tx="0" ty="0" sx="32000" sy="32000" flip="none" algn="tl"/>
        </a:blipFill>
        <a:blipFill rotWithShape="1">
          <a:blip r:embed="rId2"/>
          <a:srcRect l="0" t="0" r="0" b="0"/>
          <a:tile tx="0" ty="0" sx="32000" sy="32000" flip="none" algn="tl"/>
        </a:blip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 pitchFamily="0" charset="1"/>
        <a:ea typeface=""/>
        <a:cs typeface=""/>
      </a:majorFont>
      <a:minorFont>
        <a:latin typeface="Tw Cen MT" panose="020B06020201040206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83000"/>
                <a:lumMod val="100000"/>
              </a:schemeClr>
            </a:gs>
            <a:gs pos="100000">
              <a:schemeClr val="phClr">
                <a:tint val="61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tint val="100000"/>
                <a:shade val="85000"/>
                <a:lumMod val="100000"/>
              </a:schemeClr>
            </a:gs>
            <a:gs pos="100000">
              <a:schemeClr val="phClr">
                <a:tint val="90000"/>
                <a:shade val="100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blipFill rotWithShape="1">
          <a:blip r:embed="rId1"/>
          <a:srcRect l="0" t="0" r="0" b="0"/>
          <a:tile tx="0" ty="0" sx="32000" sy="32000" flip="none" algn="tl"/>
        </a:blipFill>
        <a:blipFill rotWithShape="1">
          <a:blip r:embed="rId2"/>
          <a:srcRect l="0" t="0" r="0" b="0"/>
          <a:tile tx="0" ty="0" sx="32000" sy="32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 pitchFamily="0" charset="1"/>
        <a:ea typeface=""/>
        <a:cs typeface=""/>
      </a:majorFont>
      <a:minorFont>
        <a:latin typeface="Tw Cen MT" panose="020B06020201040206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83000"/>
                <a:lumMod val="100000"/>
              </a:schemeClr>
            </a:gs>
            <a:gs pos="100000">
              <a:schemeClr val="phClr">
                <a:tint val="61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tint val="100000"/>
                <a:shade val="85000"/>
                <a:lumMod val="100000"/>
              </a:schemeClr>
            </a:gs>
            <a:gs pos="100000">
              <a:schemeClr val="phClr">
                <a:tint val="90000"/>
                <a:shade val="100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blipFill rotWithShape="1">
          <a:blip r:embed="rId1"/>
          <a:srcRect l="0" t="0" r="0" b="0"/>
          <a:tile tx="0" ty="0" sx="32000" sy="32000" flip="none" algn="tl"/>
        </a:blipFill>
        <a:blipFill rotWithShape="1">
          <a:blip r:embed="rId2"/>
          <a:srcRect l="0" t="0" r="0" b="0"/>
          <a:tile tx="0" ty="0" sx="32000" sy="32000" flip="none" algn="tl"/>
        </a:blip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 pitchFamily="0" charset="1"/>
        <a:ea typeface=""/>
        <a:cs typeface=""/>
      </a:majorFont>
      <a:minorFont>
        <a:latin typeface="Tw Cen MT" panose="020B06020201040206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83000"/>
                <a:lumMod val="100000"/>
              </a:schemeClr>
            </a:gs>
            <a:gs pos="100000">
              <a:schemeClr val="phClr">
                <a:tint val="61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tint val="100000"/>
                <a:shade val="85000"/>
                <a:lumMod val="100000"/>
              </a:schemeClr>
            </a:gs>
            <a:gs pos="100000">
              <a:schemeClr val="phClr">
                <a:tint val="90000"/>
                <a:shade val="100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blipFill rotWithShape="1">
          <a:blip r:embed="rId1"/>
          <a:srcRect l="0" t="0" r="0" b="0"/>
          <a:tile tx="0" ty="0" sx="32000" sy="32000" flip="none" algn="tl"/>
        </a:blipFill>
        <a:blipFill rotWithShape="1">
          <a:blip r:embed="rId2"/>
          <a:srcRect l="0" t="0" r="0" b="0"/>
          <a:tile tx="0" ty="0" sx="32000" sy="32000" flip="none" algn="tl"/>
        </a:blip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 pitchFamily="0" charset="1"/>
        <a:ea typeface=""/>
        <a:cs typeface=""/>
      </a:majorFont>
      <a:minorFont>
        <a:latin typeface="Tw Cen MT" panose="020B06020201040206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83000"/>
                <a:lumMod val="100000"/>
              </a:schemeClr>
            </a:gs>
            <a:gs pos="100000">
              <a:schemeClr val="phClr">
                <a:tint val="61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tint val="100000"/>
                <a:shade val="85000"/>
                <a:lumMod val="100000"/>
              </a:schemeClr>
            </a:gs>
            <a:gs pos="100000">
              <a:schemeClr val="phClr">
                <a:tint val="90000"/>
                <a:shade val="100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blipFill rotWithShape="1">
          <a:blip r:embed="rId1"/>
          <a:srcRect l="0" t="0" r="0" b="0"/>
          <a:tile tx="0" ty="0" sx="32000" sy="32000" flip="none" algn="tl"/>
        </a:blipFill>
        <a:blipFill rotWithShape="1">
          <a:blip r:embed="rId2"/>
          <a:srcRect l="0" t="0" r="0" b="0"/>
          <a:tile tx="0" ty="0" sx="32000" sy="32000" flip="none" algn="tl"/>
        </a:blip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 pitchFamily="0" charset="1"/>
        <a:ea typeface=""/>
        <a:cs typeface=""/>
      </a:majorFont>
      <a:minorFont>
        <a:latin typeface="Tw Cen MT" panose="020B06020201040206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83000"/>
                <a:lumMod val="100000"/>
              </a:schemeClr>
            </a:gs>
            <a:gs pos="100000">
              <a:schemeClr val="phClr">
                <a:tint val="61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tint val="100000"/>
                <a:shade val="85000"/>
                <a:lumMod val="100000"/>
              </a:schemeClr>
            </a:gs>
            <a:gs pos="100000">
              <a:schemeClr val="phClr">
                <a:tint val="90000"/>
                <a:shade val="100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blipFill rotWithShape="1">
          <a:blip r:embed="rId1"/>
          <a:srcRect l="0" t="0" r="0" b="0"/>
          <a:tile tx="0" ty="0" sx="32000" sy="32000" flip="none" algn="tl"/>
        </a:blipFill>
        <a:blipFill rotWithShape="1">
          <a:blip r:embed="rId2"/>
          <a:srcRect l="0" t="0" r="0" b="0"/>
          <a:tile tx="0" ty="0" sx="32000" sy="32000" flip="none" algn="tl"/>
        </a:blip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 pitchFamily="0" charset="1"/>
        <a:ea typeface=""/>
        <a:cs typeface=""/>
      </a:majorFont>
      <a:minorFont>
        <a:latin typeface="Tw Cen MT" panose="020B06020201040206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83000"/>
                <a:lumMod val="100000"/>
              </a:schemeClr>
            </a:gs>
            <a:gs pos="100000">
              <a:schemeClr val="phClr">
                <a:tint val="61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tint val="100000"/>
                <a:shade val="85000"/>
                <a:lumMod val="100000"/>
              </a:schemeClr>
            </a:gs>
            <a:gs pos="100000">
              <a:schemeClr val="phClr">
                <a:tint val="90000"/>
                <a:shade val="100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blipFill rotWithShape="1">
          <a:blip r:embed="rId1"/>
          <a:srcRect l="0" t="0" r="0" b="0"/>
          <a:tile tx="0" ty="0" sx="32000" sy="32000" flip="none" algn="tl"/>
        </a:blipFill>
        <a:blipFill rotWithShape="1">
          <a:blip r:embed="rId2"/>
          <a:srcRect l="0" t="0" r="0" b="0"/>
          <a:tile tx="0" ty="0" sx="32000" sy="32000" flip="none" algn="tl"/>
        </a:blip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 pitchFamily="0" charset="1"/>
        <a:ea typeface=""/>
        <a:cs typeface=""/>
      </a:majorFont>
      <a:minorFont>
        <a:latin typeface="Tw Cen MT" panose="020B06020201040206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83000"/>
                <a:lumMod val="100000"/>
              </a:schemeClr>
            </a:gs>
            <a:gs pos="100000">
              <a:schemeClr val="phClr">
                <a:tint val="61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tint val="100000"/>
                <a:shade val="85000"/>
                <a:lumMod val="100000"/>
              </a:schemeClr>
            </a:gs>
            <a:gs pos="100000">
              <a:schemeClr val="phClr">
                <a:tint val="90000"/>
                <a:shade val="100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blipFill rotWithShape="1">
          <a:blip r:embed="rId1"/>
          <a:srcRect l="0" t="0" r="0" b="0"/>
          <a:tile tx="0" ty="0" sx="32000" sy="32000" flip="none" algn="tl"/>
        </a:blipFill>
        <a:blipFill rotWithShape="1">
          <a:blip r:embed="rId2"/>
          <a:srcRect l="0" t="0" r="0" b="0"/>
          <a:tile tx="0" ty="0" sx="32000" sy="32000" flip="none" algn="tl"/>
        </a:blip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 pitchFamily="0" charset="1"/>
        <a:ea typeface=""/>
        <a:cs typeface=""/>
      </a:majorFont>
      <a:minorFont>
        <a:latin typeface="Tw Cen MT" panose="020B06020201040206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83000"/>
                <a:lumMod val="100000"/>
              </a:schemeClr>
            </a:gs>
            <a:gs pos="100000">
              <a:schemeClr val="phClr">
                <a:tint val="61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tint val="100000"/>
                <a:shade val="85000"/>
                <a:lumMod val="100000"/>
              </a:schemeClr>
            </a:gs>
            <a:gs pos="100000">
              <a:schemeClr val="phClr">
                <a:tint val="90000"/>
                <a:shade val="100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blipFill rotWithShape="1">
          <a:blip r:embed="rId1"/>
          <a:srcRect l="0" t="0" r="0" b="0"/>
          <a:tile tx="0" ty="0" sx="32000" sy="32000" flip="none" algn="tl"/>
        </a:blipFill>
        <a:blipFill rotWithShape="1">
          <a:blip r:embed="rId2"/>
          <a:srcRect l="0" t="0" r="0" b="0"/>
          <a:tile tx="0" ty="0" sx="32000" sy="32000" flip="none" algn="tl"/>
        </a:blip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 pitchFamily="0" charset="1"/>
        <a:ea typeface=""/>
        <a:cs typeface=""/>
      </a:majorFont>
      <a:minorFont>
        <a:latin typeface="Tw Cen MT" panose="020B06020201040206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83000"/>
                <a:lumMod val="100000"/>
              </a:schemeClr>
            </a:gs>
            <a:gs pos="100000">
              <a:schemeClr val="phClr">
                <a:tint val="61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tint val="100000"/>
                <a:shade val="85000"/>
                <a:lumMod val="100000"/>
              </a:schemeClr>
            </a:gs>
            <a:gs pos="100000">
              <a:schemeClr val="phClr">
                <a:tint val="90000"/>
                <a:shade val="100000"/>
                <a:lumMod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blipFill rotWithShape="1">
          <a:blip r:embed="rId1"/>
          <a:srcRect l="0" t="0" r="0" b="0"/>
          <a:tile tx="0" ty="0" sx="32000" sy="32000" flip="none" algn="tl"/>
        </a:blipFill>
        <a:blipFill rotWithShape="1">
          <a:blip r:embed="rId2"/>
          <a:srcRect l="0" t="0" r="0" b="0"/>
          <a:tile tx="0" ty="0" sx="32000" sy="32000" flip="none" algn="tl"/>
        </a:blip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Application>LibreOffice/24.2.5.2$Linux_X86_64 LibreOffice_project/420$Build-2</Application>
  <AppVersion>15.0000</AppVersion>
  <Words>446</Words>
  <Paragraphs>56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2024-09-25T17:00:53Z</dcterms:created>
  <dc:creator>Nat Dalton</dc:creator>
  <dc:description/>
  <dc:language>en-GB</dc:language>
  <cp:lastModifiedBy>Nat Dalton</cp:lastModifiedBy>
  <cp:lastPrinted>2024-10-10T20:42:33Z</cp:lastPrinted>
  <dcterms:modified xsi:type="dcterms:W3CDTF">2024-10-06T09:48:50Z</dcterms:modified>
  <cp:revision>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Widescreen</vt:lpwstr>
  </property>
  <property fmtid="{D5CDD505-2E9C-101B-9397-08002B2CF9AE}" pid="4" name="Slides">
    <vt:i4>21</vt:i4>
  </property>
</Properties>
</file>