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68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06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0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EDE4-FFE6-48E5-BB63-A102D0188C1D}" type="datetimeFigureOut">
              <a:rPr lang="en-GB" smtClean="0"/>
              <a:t>17/11/2015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A2DF-03F1-452B-9B4D-A9E08720D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574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EDE4-FFE6-48E5-BB63-A102D0188C1D}" type="datetimeFigureOut">
              <a:rPr lang="en-GB" smtClean="0"/>
              <a:t>17/11/2015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A2DF-03F1-452B-9B4D-A9E08720D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55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EDE4-FFE6-48E5-BB63-A102D0188C1D}" type="datetimeFigureOut">
              <a:rPr lang="en-GB" smtClean="0"/>
              <a:t>17/11/2015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A2DF-03F1-452B-9B4D-A9E08720D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36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EDE4-FFE6-48E5-BB63-A102D0188C1D}" type="datetimeFigureOut">
              <a:rPr lang="en-GB" smtClean="0"/>
              <a:t>17/11/2015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A2DF-03F1-452B-9B4D-A9E08720D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391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EDE4-FFE6-48E5-BB63-A102D0188C1D}" type="datetimeFigureOut">
              <a:rPr lang="en-GB" smtClean="0"/>
              <a:t>17/11/2015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A2DF-03F1-452B-9B4D-A9E08720D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EDE4-FFE6-48E5-BB63-A102D0188C1D}" type="datetimeFigureOut">
              <a:rPr lang="en-GB" smtClean="0"/>
              <a:t>17/11/2015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A2DF-03F1-452B-9B4D-A9E08720D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70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EDE4-FFE6-48E5-BB63-A102D0188C1D}" type="datetimeFigureOut">
              <a:rPr lang="en-GB" smtClean="0"/>
              <a:t>17/11/2015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A2DF-03F1-452B-9B4D-A9E08720D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246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EDE4-FFE6-48E5-BB63-A102D0188C1D}" type="datetimeFigureOut">
              <a:rPr lang="en-GB" smtClean="0"/>
              <a:t>17/11/2015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A2DF-03F1-452B-9B4D-A9E08720D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212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EDE4-FFE6-48E5-BB63-A102D0188C1D}" type="datetimeFigureOut">
              <a:rPr lang="en-GB" smtClean="0"/>
              <a:t>17/11/2015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A2DF-03F1-452B-9B4D-A9E08720D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389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EDE4-FFE6-48E5-BB63-A102D0188C1D}" type="datetimeFigureOut">
              <a:rPr lang="en-GB" smtClean="0"/>
              <a:t>17/11/2015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A2DF-03F1-452B-9B4D-A9E08720D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7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EDE4-FFE6-48E5-BB63-A102D0188C1D}" type="datetimeFigureOut">
              <a:rPr lang="en-GB" smtClean="0"/>
              <a:t>17/11/2015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A2DF-03F1-452B-9B4D-A9E08720D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99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2EDE4-FFE6-48E5-BB63-A102D0188C1D}" type="datetimeFigureOut">
              <a:rPr lang="en-GB" smtClean="0"/>
              <a:t>17/11/2015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1A2DF-03F1-452B-9B4D-A9E08720D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42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bitbucket.org/goatchurch/tunnelx/download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How to use Tunnel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43696" y="4800768"/>
            <a:ext cx="81966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Find </a:t>
            </a:r>
            <a:r>
              <a:rPr lang="en-GB" dirty="0"/>
              <a:t>it </a:t>
            </a:r>
            <a:r>
              <a:rPr lang="en-GB" dirty="0" smtClean="0"/>
              <a:t>here:</a:t>
            </a:r>
            <a:endParaRPr lang="en-GB" dirty="0"/>
          </a:p>
          <a:p>
            <a:r>
              <a:rPr lang="en-GB" dirty="0" smtClean="0">
                <a:hlinkClick r:id="rId2"/>
              </a:rPr>
              <a:t/>
            </a:r>
            <a:br>
              <a:rPr lang="en-GB" dirty="0" smtClean="0">
                <a:hlinkClick r:id="rId2"/>
              </a:rPr>
            </a:br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bitbucket.org/goatchurch/tunnelx/downloads</a:t>
            </a:r>
            <a:r>
              <a:rPr lang="en-GB" dirty="0" smtClean="0"/>
              <a:t> 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Download </a:t>
            </a:r>
            <a:r>
              <a:rPr lang="en-GB" dirty="0"/>
              <a:t>the .bat and the .jar files and save them somewhere like “c/program files</a:t>
            </a:r>
            <a:r>
              <a:rPr lang="en-GB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37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771" y="234230"/>
            <a:ext cx="8342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Now you need to match up a point on the sketch so it matches up with the centreline – </a:t>
            </a:r>
          </a:p>
          <a:p>
            <a:r>
              <a:rPr lang="en-GB" dirty="0" smtClean="0"/>
              <a:t>see the next page to learn how to do this.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421" y="1277889"/>
            <a:ext cx="9255616" cy="520374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480571" y="1918953"/>
            <a:ext cx="2073998" cy="643015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2729" y="2710294"/>
            <a:ext cx="14525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Using a </a:t>
            </a:r>
          </a:p>
          <a:p>
            <a:pPr algn="ctr"/>
            <a:r>
              <a:rPr lang="en-GB" dirty="0" smtClean="0"/>
              <a:t>Connective </a:t>
            </a:r>
          </a:p>
          <a:p>
            <a:pPr algn="ctr"/>
            <a:r>
              <a:rPr lang="en-GB" dirty="0" smtClean="0"/>
              <a:t>Line.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Julian: “N for </a:t>
            </a:r>
          </a:p>
          <a:p>
            <a:pPr algn="ctr"/>
            <a:r>
              <a:rPr lang="en-GB" dirty="0" smtClean="0"/>
              <a:t>Co </a:t>
            </a:r>
            <a:r>
              <a:rPr lang="en-GB" b="1" dirty="0" smtClean="0"/>
              <a:t>n </a:t>
            </a:r>
            <a:r>
              <a:rPr lang="en-GB" b="1" dirty="0" err="1" smtClean="0"/>
              <a:t>n</a:t>
            </a:r>
            <a:r>
              <a:rPr lang="en-GB" b="1" dirty="0" smtClean="0"/>
              <a:t> </a:t>
            </a:r>
            <a:r>
              <a:rPr lang="en-GB" dirty="0" err="1" smtClean="0"/>
              <a:t>ect</a:t>
            </a:r>
            <a:r>
              <a:rPr lang="en-GB" dirty="0" smtClean="0"/>
              <a:t>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97780" y="1635617"/>
            <a:ext cx="1712890" cy="1287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9844862" y="2238802"/>
            <a:ext cx="1103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Zoom: </a:t>
            </a:r>
          </a:p>
          <a:p>
            <a:r>
              <a:rPr lang="en-GB" dirty="0" smtClean="0"/>
              <a:t>next page</a:t>
            </a:r>
          </a:p>
        </p:txBody>
      </p:sp>
    </p:spTree>
    <p:extLst>
      <p:ext uri="{BB962C8B-B14F-4D97-AF65-F5344CB8AC3E}">
        <p14:creationId xmlns:p14="http://schemas.microsoft.com/office/powerpoint/2010/main" val="38079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065" y="369655"/>
            <a:ext cx="11171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</a:t>
            </a:r>
            <a:r>
              <a:rPr lang="en-GB" dirty="0" smtClean="0"/>
              <a:t>o move the sketch over to the centreline, connect the first station on the sketch to the first station on the centreline</a:t>
            </a:r>
            <a:r>
              <a:rPr lang="en-GB" dirty="0"/>
              <a:t>. </a:t>
            </a:r>
            <a:endParaRPr lang="en-GB" dirty="0" smtClean="0"/>
          </a:p>
          <a:p>
            <a:r>
              <a:rPr lang="en-GB" dirty="0"/>
              <a:t>r</a:t>
            </a:r>
            <a:r>
              <a:rPr lang="en-GB" dirty="0" smtClean="0"/>
              <a:t>emember </a:t>
            </a:r>
            <a:r>
              <a:rPr lang="en-GB" dirty="0"/>
              <a:t>to hold down ctrl </a:t>
            </a:r>
            <a:r>
              <a:rPr lang="en-GB" dirty="0" smtClean="0"/>
              <a:t>in </a:t>
            </a:r>
            <a:r>
              <a:rPr lang="en-GB" dirty="0"/>
              <a:t>order to connect 2 nodes (connecting squares) together.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470" y="1344659"/>
            <a:ext cx="8972282" cy="504444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8538693" y="1764406"/>
            <a:ext cx="450762" cy="1854558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6939" y="2273742"/>
            <a:ext cx="20460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Note: you need </a:t>
            </a:r>
          </a:p>
          <a:p>
            <a:pPr algn="ctr"/>
            <a:r>
              <a:rPr lang="en-GB" dirty="0" smtClean="0"/>
              <a:t>To hold down ctrl</a:t>
            </a:r>
            <a:br>
              <a:rPr lang="en-GB" dirty="0" smtClean="0"/>
            </a:br>
            <a:r>
              <a:rPr lang="en-GB" dirty="0" smtClean="0"/>
              <a:t>when you are </a:t>
            </a:r>
          </a:p>
          <a:p>
            <a:pPr algn="ctr"/>
            <a:r>
              <a:rPr lang="en-GB" dirty="0" smtClean="0"/>
              <a:t>Attaching a line to a</a:t>
            </a:r>
          </a:p>
          <a:p>
            <a:pPr algn="ctr"/>
            <a:r>
              <a:rPr lang="en-GB" dirty="0" smtClean="0"/>
              <a:t>Node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9174" t="45609" r="36752" b="46420"/>
          <a:stretch/>
        </p:blipFill>
        <p:spPr>
          <a:xfrm>
            <a:off x="1535945" y="4376430"/>
            <a:ext cx="530087" cy="5830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0417" y="4483312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Node =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30427" y="4750434"/>
            <a:ext cx="6408266" cy="27464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82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470" y="1393045"/>
            <a:ext cx="9005566" cy="5063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2235" y="1393045"/>
            <a:ext cx="16734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/>
              <a:t>Make sure </a:t>
            </a:r>
          </a:p>
          <a:p>
            <a:pPr algn="ctr"/>
            <a:r>
              <a:rPr lang="en-GB" sz="1400" dirty="0"/>
              <a:t>t</a:t>
            </a:r>
            <a:r>
              <a:rPr lang="en-GB" sz="1400" dirty="0" smtClean="0"/>
              <a:t>he connective</a:t>
            </a:r>
          </a:p>
          <a:p>
            <a:pPr algn="ctr"/>
            <a:r>
              <a:rPr lang="en-GB" sz="1400" dirty="0"/>
              <a:t>l</a:t>
            </a:r>
            <a:r>
              <a:rPr lang="en-GB" sz="1400" dirty="0" smtClean="0"/>
              <a:t>ine has been </a:t>
            </a:r>
          </a:p>
          <a:p>
            <a:pPr algn="ctr"/>
            <a:r>
              <a:rPr lang="en-GB" sz="1400" dirty="0" smtClean="0"/>
              <a:t>selected, (right click </a:t>
            </a:r>
          </a:p>
          <a:p>
            <a:pPr algn="ctr"/>
            <a:r>
              <a:rPr lang="en-GB" sz="1400" dirty="0"/>
              <a:t>t</a:t>
            </a:r>
            <a:r>
              <a:rPr lang="en-GB" sz="1400" dirty="0" smtClean="0"/>
              <a:t>he co</a:t>
            </a:r>
            <a:r>
              <a:rPr lang="en-GB" sz="1400" b="1" dirty="0" smtClean="0"/>
              <a:t>nn</a:t>
            </a:r>
            <a:r>
              <a:rPr lang="en-GB" sz="1400" dirty="0" smtClean="0"/>
              <a:t>ective line) </a:t>
            </a:r>
          </a:p>
          <a:p>
            <a:pPr algn="ctr"/>
            <a:r>
              <a:rPr lang="en-GB" sz="1400" dirty="0"/>
              <a:t>i</a:t>
            </a:r>
            <a:r>
              <a:rPr lang="en-GB" sz="1400" dirty="0" smtClean="0"/>
              <a:t>t will show up</a:t>
            </a:r>
          </a:p>
          <a:p>
            <a:pPr algn="ctr"/>
            <a:r>
              <a:rPr lang="en-GB" sz="1400" dirty="0"/>
              <a:t>p</a:t>
            </a:r>
            <a:r>
              <a:rPr lang="en-GB" sz="1400" dirty="0" smtClean="0"/>
              <a:t>ink if when it has </a:t>
            </a:r>
          </a:p>
          <a:p>
            <a:pPr algn="ctr"/>
            <a:r>
              <a:rPr lang="en-GB" sz="1400" dirty="0"/>
              <a:t>b</a:t>
            </a:r>
            <a:r>
              <a:rPr lang="en-GB" sz="1400" dirty="0" smtClean="0"/>
              <a:t>een selected</a:t>
            </a:r>
          </a:p>
          <a:p>
            <a:pPr algn="ctr"/>
            <a:r>
              <a:rPr lang="en-GB" sz="1400" dirty="0"/>
              <a:t>l</a:t>
            </a:r>
            <a:r>
              <a:rPr lang="en-GB" sz="1400" dirty="0" smtClean="0"/>
              <a:t>ike in the example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89" y="4072828"/>
            <a:ext cx="22127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/>
              <a:t>Then Click “shift Ground”</a:t>
            </a:r>
          </a:p>
          <a:p>
            <a:pPr algn="ctr"/>
            <a:r>
              <a:rPr lang="en-GB" sz="1400" dirty="0"/>
              <a:t>t</a:t>
            </a:r>
            <a:r>
              <a:rPr lang="en-GB" sz="1400" dirty="0" smtClean="0"/>
              <a:t>his will drag the point</a:t>
            </a:r>
          </a:p>
          <a:p>
            <a:pPr algn="ctr"/>
            <a:r>
              <a:rPr lang="en-GB" sz="1400" dirty="0"/>
              <a:t>y</a:t>
            </a:r>
            <a:r>
              <a:rPr lang="en-GB" sz="1400" dirty="0" smtClean="0"/>
              <a:t>ou have selected on your</a:t>
            </a:r>
          </a:p>
          <a:p>
            <a:pPr algn="ctr"/>
            <a:r>
              <a:rPr lang="en-GB" sz="1400" dirty="0"/>
              <a:t>i</a:t>
            </a:r>
            <a:r>
              <a:rPr lang="en-GB" sz="1400" dirty="0" smtClean="0"/>
              <a:t>mage over to where you </a:t>
            </a:r>
          </a:p>
          <a:p>
            <a:pPr algn="ctr"/>
            <a:r>
              <a:rPr lang="en-GB" sz="1400" dirty="0"/>
              <a:t>h</a:t>
            </a:r>
            <a:r>
              <a:rPr lang="en-GB" sz="1400" dirty="0" smtClean="0"/>
              <a:t>ave selected on the survex</a:t>
            </a:r>
          </a:p>
          <a:p>
            <a:pPr algn="ctr"/>
            <a:r>
              <a:rPr lang="en-GB" sz="1400" dirty="0" err="1" smtClean="0"/>
              <a:t>centerline</a:t>
            </a:r>
            <a:r>
              <a:rPr lang="en-GB" sz="1400" dirty="0" smtClean="0"/>
              <a:t> (in red)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100336" y="4160108"/>
            <a:ext cx="412205" cy="74141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94160" y="287576"/>
            <a:ext cx="28245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Shift Ground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032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82" y="1368377"/>
            <a:ext cx="8648602" cy="486484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7372866" y="3550508"/>
            <a:ext cx="1235675" cy="675502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068064" y="4789510"/>
            <a:ext cx="922639" cy="655701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6656" y="1634427"/>
            <a:ext cx="283064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/>
              <a:t>Using the connective line (N) join</a:t>
            </a:r>
            <a:br>
              <a:rPr lang="en-GB" sz="1400" dirty="0" smtClean="0"/>
            </a:br>
            <a:r>
              <a:rPr lang="en-GB" sz="1400" dirty="0" smtClean="0"/>
              <a:t>the survey station you just matched </a:t>
            </a:r>
          </a:p>
          <a:p>
            <a:pPr algn="ctr"/>
            <a:r>
              <a:rPr lang="en-GB" sz="1400" dirty="0" smtClean="0"/>
              <a:t>Up with the last point in the sketch </a:t>
            </a:r>
          </a:p>
          <a:p>
            <a:pPr algn="ctr"/>
            <a:r>
              <a:rPr lang="en-GB" sz="1400" dirty="0" smtClean="0"/>
              <a:t>Join this point with the last point </a:t>
            </a:r>
          </a:p>
          <a:p>
            <a:pPr algn="ctr"/>
            <a:r>
              <a:rPr lang="en-GB" sz="1400" dirty="0" smtClean="0"/>
              <a:t>On the survex centreline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5648" y="3062133"/>
            <a:ext cx="20995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400" dirty="0" smtClean="0"/>
              <a:t>Station 1</a:t>
            </a:r>
            <a:endParaRPr lang="en-GB" sz="1400" dirty="0"/>
          </a:p>
          <a:p>
            <a:pPr marL="342900" indent="-342900">
              <a:buAutoNum type="arabicPeriod"/>
            </a:pPr>
            <a:r>
              <a:rPr lang="en-GB" sz="1400" dirty="0" smtClean="0"/>
              <a:t>Last station on sketch</a:t>
            </a:r>
          </a:p>
          <a:p>
            <a:pPr marL="342900" indent="-342900">
              <a:buAutoNum type="arabicPeriod"/>
            </a:pPr>
            <a:r>
              <a:rPr lang="en-GB" sz="1400" dirty="0" smtClean="0"/>
              <a:t>Last station on survey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433" y="4204734"/>
            <a:ext cx="283353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/>
              <a:t>Note: you don’t necessarily have </a:t>
            </a:r>
          </a:p>
          <a:p>
            <a:pPr algn="ctr"/>
            <a:r>
              <a:rPr lang="en-GB" sz="1400" dirty="0"/>
              <a:t>t</a:t>
            </a:r>
            <a:r>
              <a:rPr lang="en-GB" sz="1400" dirty="0" smtClean="0"/>
              <a:t>o use the first and last station</a:t>
            </a:r>
          </a:p>
          <a:p>
            <a:pPr algn="ctr"/>
            <a:r>
              <a:rPr lang="en-GB" sz="1400" dirty="0"/>
              <a:t>i</a:t>
            </a:r>
            <a:r>
              <a:rPr lang="en-GB" sz="1400" dirty="0" smtClean="0"/>
              <a:t>n the survey, although it is probably</a:t>
            </a:r>
          </a:p>
          <a:p>
            <a:pPr algn="ctr"/>
            <a:r>
              <a:rPr lang="en-GB" sz="1400" dirty="0"/>
              <a:t>t</a:t>
            </a:r>
            <a:r>
              <a:rPr lang="en-GB" sz="1400" dirty="0" smtClean="0"/>
              <a:t>he best option. This method works</a:t>
            </a:r>
          </a:p>
          <a:p>
            <a:pPr algn="ctr"/>
            <a:r>
              <a:rPr lang="en-GB" sz="1400" dirty="0" smtClean="0"/>
              <a:t>With any two stations.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56360" y="327863"/>
            <a:ext cx="4362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/>
              <a:t>Scale </a:t>
            </a:r>
            <a:r>
              <a:rPr lang="en-GB" sz="4000" dirty="0"/>
              <a:t>and </a:t>
            </a:r>
            <a:r>
              <a:rPr lang="en-GB" sz="4000" dirty="0" smtClean="0"/>
              <a:t>Orientate </a:t>
            </a:r>
            <a:endParaRPr lang="en-GB" sz="40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469612" y="1787611"/>
            <a:ext cx="1674020" cy="105161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78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6671" y="360609"/>
            <a:ext cx="10797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Now your sketch lines up with the centreline, you need to make sure it connected to the survey. Just connect the </a:t>
            </a:r>
          </a:p>
          <a:p>
            <a:r>
              <a:rPr lang="en-GB" dirty="0" smtClean="0"/>
              <a:t>Corner node of the sketch with a station on the centreline.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034" y="1201061"/>
            <a:ext cx="9638020" cy="542138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6986723" y="2858528"/>
            <a:ext cx="2064295" cy="24715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4040" y="2326930"/>
            <a:ext cx="199663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/>
              <a:t>Note: be carful </a:t>
            </a:r>
            <a:r>
              <a:rPr lang="en-GB" sz="1600" dirty="0" smtClean="0"/>
              <a:t>to</a:t>
            </a:r>
          </a:p>
          <a:p>
            <a:pPr algn="ctr"/>
            <a:r>
              <a:rPr lang="en-GB" sz="1600" dirty="0" smtClean="0"/>
              <a:t>not accidentally </a:t>
            </a:r>
          </a:p>
          <a:p>
            <a:pPr algn="ctr"/>
            <a:r>
              <a:rPr lang="en-GB" sz="1600" dirty="0"/>
              <a:t>c</a:t>
            </a:r>
            <a:r>
              <a:rPr lang="en-GB" sz="1600" dirty="0" smtClean="0"/>
              <a:t>hange the bounding</a:t>
            </a:r>
          </a:p>
          <a:p>
            <a:pPr algn="ctr"/>
            <a:r>
              <a:rPr lang="en-GB" sz="1600" dirty="0"/>
              <a:t>b</a:t>
            </a:r>
            <a:r>
              <a:rPr lang="en-GB" sz="1600" dirty="0" smtClean="0"/>
              <a:t>ox of the sketch </a:t>
            </a:r>
          </a:p>
          <a:p>
            <a:pPr algn="ctr"/>
            <a:r>
              <a:rPr lang="en-GB" sz="1600" dirty="0"/>
              <a:t>i</a:t>
            </a:r>
            <a:r>
              <a:rPr lang="en-GB" sz="1600" dirty="0" smtClean="0"/>
              <a:t>nto a wall (Blue line)</a:t>
            </a:r>
          </a:p>
          <a:p>
            <a:pPr algn="ctr"/>
            <a:r>
              <a:rPr lang="en-GB" sz="1600" dirty="0" smtClean="0"/>
              <a:t>this would become</a:t>
            </a:r>
          </a:p>
          <a:p>
            <a:pPr algn="ctr"/>
            <a:r>
              <a:rPr lang="en-GB" sz="1600" dirty="0"/>
              <a:t>a</a:t>
            </a:r>
            <a:r>
              <a:rPr lang="en-GB" sz="1600" dirty="0" smtClean="0"/>
              <a:t> problem later when</a:t>
            </a:r>
          </a:p>
          <a:p>
            <a:pPr algn="ctr"/>
            <a:r>
              <a:rPr lang="en-GB" sz="1600" dirty="0"/>
              <a:t>y</a:t>
            </a:r>
            <a:r>
              <a:rPr lang="en-GB" sz="1600" dirty="0" smtClean="0"/>
              <a:t>ou try to “fill areas”</a:t>
            </a:r>
          </a:p>
          <a:p>
            <a:pPr algn="ctr"/>
            <a:r>
              <a:rPr lang="en-GB" sz="1600" dirty="0"/>
              <a:t>a</a:t>
            </a:r>
            <a:r>
              <a:rPr lang="en-GB" sz="1600" dirty="0" smtClean="0"/>
              <a:t>nd the whole sketch</a:t>
            </a:r>
          </a:p>
          <a:p>
            <a:pPr algn="ctr"/>
            <a:r>
              <a:rPr lang="en-GB" sz="1600" dirty="0" smtClean="0"/>
              <a:t>is filled.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3667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673" y="115795"/>
            <a:ext cx="115935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to actually start drawing the cave, make sure everything else is deselected by right clicking off the sketch. In the next</a:t>
            </a:r>
          </a:p>
          <a:p>
            <a:r>
              <a:rPr lang="en-GB" dirty="0" smtClean="0"/>
              <a:t>Few slides I will go through some of the things taught in the inbuilt tutorials. Although the following steps will be easier if </a:t>
            </a:r>
          </a:p>
          <a:p>
            <a:r>
              <a:rPr lang="en-GB" dirty="0" smtClean="0"/>
              <a:t>You complete the tutorials yourself.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496" y="1337406"/>
            <a:ext cx="8532838" cy="47973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5983" y="1193013"/>
            <a:ext cx="26464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u="sng" dirty="0" smtClean="0"/>
              <a:t>Some pointers</a:t>
            </a:r>
            <a:endParaRPr lang="en-GB" sz="1600" b="1" u="sng" dirty="0"/>
          </a:p>
        </p:txBody>
      </p:sp>
      <p:sp>
        <p:nvSpPr>
          <p:cNvPr id="14" name="Rectangle 13"/>
          <p:cNvSpPr/>
          <p:nvPr/>
        </p:nvSpPr>
        <p:spPr>
          <a:xfrm>
            <a:off x="-29780" y="3236202"/>
            <a:ext cx="3077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 smtClean="0"/>
              <a:t>In order to change the thickness of</a:t>
            </a:r>
          </a:p>
          <a:p>
            <a:pPr algn="ctr"/>
            <a:r>
              <a:rPr lang="en-GB" sz="1600" dirty="0"/>
              <a:t>t</a:t>
            </a:r>
            <a:r>
              <a:rPr lang="en-GB" sz="1600" dirty="0" smtClean="0"/>
              <a:t>he drawing lines click “stroke” </a:t>
            </a:r>
            <a:endParaRPr lang="en-GB" sz="1600" dirty="0"/>
          </a:p>
        </p:txBody>
      </p:sp>
      <p:sp>
        <p:nvSpPr>
          <p:cNvPr id="15" name="Rectangle 14"/>
          <p:cNvSpPr/>
          <p:nvPr/>
        </p:nvSpPr>
        <p:spPr>
          <a:xfrm>
            <a:off x="197204" y="2239453"/>
            <a:ext cx="22464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 smtClean="0"/>
              <a:t>You can disconnect the </a:t>
            </a:r>
          </a:p>
          <a:p>
            <a:pPr algn="ctr"/>
            <a:r>
              <a:rPr lang="en-GB" sz="1600" dirty="0"/>
              <a:t>c</a:t>
            </a:r>
            <a:r>
              <a:rPr lang="en-GB" sz="1600" dirty="0" smtClean="0"/>
              <a:t>ursor from the drawing </a:t>
            </a:r>
          </a:p>
          <a:p>
            <a:pPr algn="ctr"/>
            <a:r>
              <a:rPr lang="en-GB" sz="1600" dirty="0"/>
              <a:t>l</a:t>
            </a:r>
            <a:r>
              <a:rPr lang="en-GB" sz="1600" dirty="0" smtClean="0"/>
              <a:t>ine by clicking back. </a:t>
            </a:r>
            <a:endParaRPr lang="en-GB" sz="1600" dirty="0"/>
          </a:p>
        </p:txBody>
      </p:sp>
      <p:sp>
        <p:nvSpPr>
          <p:cNvPr id="16" name="Rectangle 15"/>
          <p:cNvSpPr/>
          <p:nvPr/>
        </p:nvSpPr>
        <p:spPr>
          <a:xfrm>
            <a:off x="-9967" y="1568277"/>
            <a:ext cx="2908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 smtClean="0"/>
              <a:t>change the style of the lines </a:t>
            </a:r>
          </a:p>
          <a:p>
            <a:pPr algn="ctr"/>
            <a:r>
              <a:rPr lang="en-GB" sz="1600" dirty="0"/>
              <a:t>b</a:t>
            </a:r>
            <a:r>
              <a:rPr lang="en-GB" sz="1600" dirty="0" smtClean="0"/>
              <a:t>y choosing from the menu here</a:t>
            </a:r>
            <a:endParaRPr lang="en-GB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708728" y="1777285"/>
            <a:ext cx="663768" cy="90152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3"/>
          </p:cNvCxnSpPr>
          <p:nvPr/>
        </p:nvCxnSpPr>
        <p:spPr>
          <a:xfrm flipV="1">
            <a:off x="2443653" y="2021984"/>
            <a:ext cx="2025316" cy="632968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888908" y="2239453"/>
            <a:ext cx="1904379" cy="1419098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5158" y="5527544"/>
            <a:ext cx="26937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 smtClean="0"/>
              <a:t>Double click at the</a:t>
            </a:r>
          </a:p>
          <a:p>
            <a:pPr algn="ctr"/>
            <a:r>
              <a:rPr lang="en-GB" sz="1600" dirty="0"/>
              <a:t>e</a:t>
            </a:r>
            <a:r>
              <a:rPr lang="en-GB" sz="1600" dirty="0" smtClean="0"/>
              <a:t>nd of a line to finish</a:t>
            </a:r>
            <a:r>
              <a:rPr lang="en-GB" sz="1600" dirty="0"/>
              <a:t> </a:t>
            </a:r>
            <a:r>
              <a:rPr lang="en-GB" sz="1600" dirty="0" smtClean="0"/>
              <a:t>drawing </a:t>
            </a:r>
          </a:p>
          <a:p>
            <a:pPr algn="ctr"/>
            <a:r>
              <a:rPr lang="en-GB" sz="1600" dirty="0"/>
              <a:t>a</a:t>
            </a:r>
            <a:r>
              <a:rPr lang="en-GB" sz="1600" dirty="0" smtClean="0"/>
              <a:t> section of wall</a:t>
            </a:r>
          </a:p>
        </p:txBody>
      </p:sp>
      <p:cxnSp>
        <p:nvCxnSpPr>
          <p:cNvPr id="24" name="Straight Arrow Connector 23"/>
          <p:cNvCxnSpPr>
            <a:stCxn id="26" idx="3"/>
          </p:cNvCxnSpPr>
          <p:nvPr/>
        </p:nvCxnSpPr>
        <p:spPr>
          <a:xfrm flipV="1">
            <a:off x="2738131" y="3859619"/>
            <a:ext cx="917622" cy="83099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80279" y="4275117"/>
            <a:ext cx="24578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 smtClean="0"/>
              <a:t>To remove the background </a:t>
            </a:r>
          </a:p>
          <a:p>
            <a:pPr algn="ctr"/>
            <a:r>
              <a:rPr lang="en-GB" sz="1600" dirty="0" smtClean="0"/>
              <a:t>from the tunnel drawing</a:t>
            </a:r>
          </a:p>
          <a:p>
            <a:pPr algn="ctr"/>
            <a:r>
              <a:rPr lang="en-GB" sz="1600" dirty="0"/>
              <a:t>c</a:t>
            </a:r>
            <a:r>
              <a:rPr lang="en-GB" sz="1600" dirty="0" smtClean="0"/>
              <a:t>lick this button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898201" y="3899695"/>
            <a:ext cx="6181405" cy="2072231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77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583" y="489282"/>
            <a:ext cx="1180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When drawing the walls it is important to connect the walls to the centreline, this allows the passage drawing to be warped </a:t>
            </a:r>
          </a:p>
          <a:p>
            <a:r>
              <a:rPr lang="en-GB" dirty="0" smtClean="0"/>
              <a:t>Later on if there is a loop closure.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479" y="1696901"/>
            <a:ext cx="7936874" cy="44623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3938" y="2278892"/>
            <a:ext cx="2581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 smtClean="0"/>
              <a:t>Remember, hold down ctrl</a:t>
            </a:r>
          </a:p>
          <a:p>
            <a:pPr algn="ctr"/>
            <a:r>
              <a:rPr lang="en-GB" sz="1600" dirty="0"/>
              <a:t>w</a:t>
            </a:r>
            <a:r>
              <a:rPr lang="en-GB" sz="1600" dirty="0" smtClean="0"/>
              <a:t>hen joining nodes together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962727" y="2546566"/>
            <a:ext cx="4932022" cy="2760574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11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227" y="192720"/>
            <a:ext cx="11535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 order to add detail to the cave you may need to insert a node in the middle of a section of wall, Remember everything </a:t>
            </a:r>
          </a:p>
          <a:p>
            <a:r>
              <a:rPr lang="en-GB" dirty="0" smtClean="0"/>
              <a:t>needs to connect to everything else if the software is to accept the details you insert as part of the cave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242" r="33344"/>
          <a:stretch/>
        </p:blipFill>
        <p:spPr>
          <a:xfrm>
            <a:off x="527224" y="1132313"/>
            <a:ext cx="2191265" cy="3802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218" r="33708"/>
          <a:stretch/>
        </p:blipFill>
        <p:spPr>
          <a:xfrm>
            <a:off x="3451655" y="1132313"/>
            <a:ext cx="2100648" cy="3802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3921" r="33739"/>
          <a:stretch/>
        </p:blipFill>
        <p:spPr>
          <a:xfrm>
            <a:off x="6285469" y="1132313"/>
            <a:ext cx="2191265" cy="3811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4973" r="33710"/>
          <a:stretch/>
        </p:blipFill>
        <p:spPr>
          <a:xfrm>
            <a:off x="9374659" y="1132313"/>
            <a:ext cx="2117125" cy="38026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51655" y="5063110"/>
            <a:ext cx="20921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R</a:t>
            </a:r>
            <a:r>
              <a:rPr lang="en-GB" dirty="0" smtClean="0"/>
              <a:t>ight click the </a:t>
            </a:r>
            <a:r>
              <a:rPr lang="en-GB" dirty="0"/>
              <a:t>wall you want to insert a node </a:t>
            </a:r>
            <a:r>
              <a:rPr lang="en-GB" dirty="0" smtClean="0"/>
              <a:t>into.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321488" y="5063110"/>
            <a:ext cx="21192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Holding </a:t>
            </a:r>
            <a:r>
              <a:rPr lang="en-GB" dirty="0"/>
              <a:t>down Ctrl and </a:t>
            </a:r>
            <a:r>
              <a:rPr lang="en-GB" dirty="0" smtClean="0"/>
              <a:t>Shift, </a:t>
            </a:r>
            <a:r>
              <a:rPr lang="en-GB" dirty="0"/>
              <a:t>left click where you would like to insert a node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82897" y="4943641"/>
            <a:ext cx="21192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To check you have</a:t>
            </a:r>
          </a:p>
          <a:p>
            <a:r>
              <a:rPr lang="en-GB" dirty="0" smtClean="0"/>
              <a:t>Inserted a node correctly, right click</a:t>
            </a:r>
          </a:p>
          <a:p>
            <a:r>
              <a:rPr lang="en-GB" dirty="0"/>
              <a:t>e</a:t>
            </a:r>
            <a:r>
              <a:rPr lang="en-GB" dirty="0" smtClean="0"/>
              <a:t>ither side of the node, they should highlight </a:t>
            </a:r>
            <a:r>
              <a:rPr lang="en-GB" dirty="0" err="1" smtClean="0"/>
              <a:t>seperatly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40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83327" b="83136"/>
          <a:stretch/>
        </p:blipFill>
        <p:spPr>
          <a:xfrm>
            <a:off x="259315" y="211505"/>
            <a:ext cx="2910979" cy="16562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5217" y="1867715"/>
            <a:ext cx="2910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To draw in an area of detail in the passage, select the “detail line” option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7977" y="796348"/>
            <a:ext cx="437299" cy="406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406714" y="4326709"/>
            <a:ext cx="29109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Begin drawing in the area and finally connect it into another node on the wall to section it off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1938" r="33128"/>
          <a:stretch/>
        </p:blipFill>
        <p:spPr>
          <a:xfrm>
            <a:off x="3495330" y="211505"/>
            <a:ext cx="2504658" cy="40329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67354" b="51486"/>
          <a:stretch/>
        </p:blipFill>
        <p:spPr>
          <a:xfrm>
            <a:off x="6790619" y="274606"/>
            <a:ext cx="4313986" cy="36061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90619" y="143338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1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819750" y="144986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82381" y="161667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11512" y="161667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4</a:t>
            </a:r>
            <a:endParaRPr lang="en-GB" sz="1200" dirty="0"/>
          </a:p>
        </p:txBody>
      </p:sp>
      <p:sp>
        <p:nvSpPr>
          <p:cNvPr id="19" name="Rectangle 18"/>
          <p:cNvSpPr/>
          <p:nvPr/>
        </p:nvSpPr>
        <p:spPr>
          <a:xfrm>
            <a:off x="6913988" y="3930159"/>
            <a:ext cx="457759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In order to check you have sectioned off an area properly click: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Update Node Z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Update Areas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Update Symbol Lay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Detail Render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r>
              <a:rPr lang="en-GB" dirty="0" smtClean="0"/>
              <a:t>In that order &amp; the area will be sectioned off</a:t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36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7636" y="71867"/>
            <a:ext cx="8191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It is possible to fill The area with features Such as sand, pebbles, Boulders </a:t>
            </a:r>
            <a:r>
              <a:rPr lang="en-GB" dirty="0" err="1" smtClean="0"/>
              <a:t>ect</a:t>
            </a:r>
            <a:r>
              <a:rPr lang="en-GB" dirty="0" smtClean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204" y="4249917"/>
            <a:ext cx="18984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1. Select a node connected to the area, and draw a </a:t>
            </a:r>
          </a:p>
          <a:p>
            <a:r>
              <a:rPr lang="en-GB" b="1" dirty="0" smtClean="0"/>
              <a:t>connective</a:t>
            </a:r>
            <a:r>
              <a:rPr lang="en-GB" dirty="0" smtClean="0"/>
              <a:t> line into the area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414" r="33938"/>
          <a:stretch/>
        </p:blipFill>
        <p:spPr>
          <a:xfrm>
            <a:off x="606577" y="851574"/>
            <a:ext cx="1977081" cy="3305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83820" b="57124"/>
          <a:stretch/>
        </p:blipFill>
        <p:spPr>
          <a:xfrm>
            <a:off x="3321133" y="902662"/>
            <a:ext cx="2148791" cy="320291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321133" y="4156662"/>
            <a:ext cx="2206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2. With the connective </a:t>
            </a:r>
          </a:p>
          <a:p>
            <a:r>
              <a:rPr lang="en-GB" dirty="0"/>
              <a:t>l</a:t>
            </a:r>
            <a:r>
              <a:rPr lang="en-GB" dirty="0" smtClean="0"/>
              <a:t>ine selected, click “add symbols”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08390" y="2788471"/>
            <a:ext cx="1103870" cy="2636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973453" y="4156662"/>
            <a:ext cx="22064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3. Select the things you would like to put in the area, you can pick more than one, here I have selected, sand, mud and pebbles.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83846" b="56797"/>
          <a:stretch/>
        </p:blipFill>
        <p:spPr>
          <a:xfrm>
            <a:off x="5973453" y="851574"/>
            <a:ext cx="2172070" cy="32675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8939" t="12268" r="32329" b="9329"/>
          <a:stretch/>
        </p:blipFill>
        <p:spPr>
          <a:xfrm>
            <a:off x="9030370" y="851574"/>
            <a:ext cx="2110210" cy="323890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982246" y="4341490"/>
            <a:ext cx="2443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8917384" y="4341490"/>
            <a:ext cx="2206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4. Again right click off the sketch, and update: node, areas, symbol lay + detail render to check it looks right.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5221" y="6121213"/>
            <a:ext cx="11736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/>
              <a:t>Do this for all the areas of your sketch, you can even draw in trenches/rivers, just remember all the details you draw need to be connected to a node on the wall.</a:t>
            </a:r>
          </a:p>
        </p:txBody>
      </p:sp>
    </p:spTree>
    <p:extLst>
      <p:ext uri="{BB962C8B-B14F-4D97-AF65-F5344CB8AC3E}">
        <p14:creationId xmlns:p14="http://schemas.microsoft.com/office/powerpoint/2010/main" val="91534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112" y="1455545"/>
            <a:ext cx="10941909" cy="4309526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 smtClean="0"/>
              <a:t>Tunnel is some really good borderline fun cave drawing software created by </a:t>
            </a:r>
            <a:r>
              <a:rPr lang="en-GB" sz="2400" b="1" dirty="0"/>
              <a:t>Julian </a:t>
            </a:r>
            <a:r>
              <a:rPr lang="en-GB" sz="2400" b="1" dirty="0" smtClean="0"/>
              <a:t>Todd (CUCC)</a:t>
            </a:r>
            <a:r>
              <a:rPr lang="en-GB" sz="2400" dirty="0" smtClean="0"/>
              <a:t>.</a:t>
            </a:r>
          </a:p>
          <a:p>
            <a:pPr marL="0" indent="0">
              <a:buNone/>
            </a:pPr>
            <a:endParaRPr lang="en-GB" sz="2400" dirty="0" smtClean="0"/>
          </a:p>
          <a:p>
            <a:r>
              <a:rPr lang="en-GB" sz="2400" dirty="0"/>
              <a:t>O</a:t>
            </a:r>
            <a:r>
              <a:rPr lang="en-GB" sz="2400" dirty="0" smtClean="0"/>
              <a:t>nce you get use to it it’s more like playing an online flash game, than drawing up a cave passage.</a:t>
            </a:r>
          </a:p>
          <a:p>
            <a:endParaRPr lang="en-GB" sz="2400" dirty="0"/>
          </a:p>
          <a:p>
            <a:r>
              <a:rPr lang="en-GB" sz="2400" dirty="0" smtClean="0"/>
              <a:t>It allows you draw cave passage &amp; later warp it if you need to close a loop.</a:t>
            </a:r>
          </a:p>
          <a:p>
            <a:endParaRPr lang="en-GB" sz="2400" dirty="0"/>
          </a:p>
          <a:p>
            <a:r>
              <a:rPr lang="en-GB" sz="2400" dirty="0" smtClean="0"/>
              <a:t>Use the inbuilt tutorials to teach yourselves the fundamentals, this guide will teach you how to set up a section of cave to draw on top of.  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 smtClean="0"/>
              <a:t>The only limitations I can think of when using tunnel, is that it doesn’t do elevations very well &amp; there are no keyboard short cuts for things like delete &amp; back.</a:t>
            </a:r>
          </a:p>
          <a:p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2" name="Rectangle 1"/>
          <p:cNvSpPr/>
          <p:nvPr/>
        </p:nvSpPr>
        <p:spPr>
          <a:xfrm>
            <a:off x="1193686" y="264976"/>
            <a:ext cx="32060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to Tunnel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264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635" y="71867"/>
            <a:ext cx="118325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Sometimes you may want to draw your own details in the cave passage/chamber, for example a huge boulder, it is possible</a:t>
            </a:r>
          </a:p>
          <a:p>
            <a:r>
              <a:rPr lang="en-GB" dirty="0" smtClean="0"/>
              <a:t>To do this by drawing the boulder/feature with a “detail line” then connecting it to the rest of the passage with an “invisible line.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445" t="22259" r="39721" b="35463"/>
          <a:stretch/>
        </p:blipFill>
        <p:spPr>
          <a:xfrm>
            <a:off x="567021" y="1268773"/>
            <a:ext cx="2570124" cy="19199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061" y="3188711"/>
            <a:ext cx="23940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1. Draw in the feature, using a detail line, e.g. here the feature is a cube boulder thing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410" t="25555" r="41774" b="24781"/>
          <a:stretch/>
        </p:blipFill>
        <p:spPr>
          <a:xfrm>
            <a:off x="3970637" y="1194666"/>
            <a:ext cx="3273672" cy="30671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96497" y="4461312"/>
            <a:ext cx="32127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2. Connect the feature to the rest of the drawing with an “invisible line”, otherwise it will look like this when you fill the rest of the passage in</a:t>
            </a:r>
            <a:r>
              <a:rPr lang="en-GB" dirty="0" smtClean="0"/>
              <a:t>. </a:t>
            </a:r>
            <a:r>
              <a:rPr lang="en-GB" dirty="0" smtClean="0"/>
              <a:t>(As tunnel doesn’t know which layer the feature is on)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6528" t="24249" r="40261" b="40766"/>
          <a:stretch/>
        </p:blipFill>
        <p:spPr>
          <a:xfrm>
            <a:off x="7789477" y="1421135"/>
            <a:ext cx="3249225" cy="19253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00644" y="3658469"/>
            <a:ext cx="32127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3. Update nodes, areas, detail render </a:t>
            </a:r>
            <a:r>
              <a:rPr lang="en-GB" dirty="0" err="1" smtClean="0"/>
              <a:t>ect</a:t>
            </a:r>
            <a:r>
              <a:rPr lang="en-GB" dirty="0" smtClean="0"/>
              <a:t>. And it should look something like this.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9236" t="23673" r="29067" b="25847"/>
          <a:stretch/>
        </p:blipFill>
        <p:spPr>
          <a:xfrm>
            <a:off x="1448469" y="5082746"/>
            <a:ext cx="2054082" cy="139876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2792627" y="5502876"/>
            <a:ext cx="1103870" cy="82378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42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004" r="41518"/>
          <a:stretch/>
        </p:blipFill>
        <p:spPr>
          <a:xfrm>
            <a:off x="613875" y="270901"/>
            <a:ext cx="2421610" cy="41940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3915" y="4609061"/>
            <a:ext cx="23940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dirty="0" smtClean="0"/>
              <a:t>Once your done creating all the areas/details, section off the ends of the cave.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505" t="12053" r="41017" b="11459"/>
          <a:stretch/>
        </p:blipFill>
        <p:spPr>
          <a:xfrm>
            <a:off x="4578363" y="370703"/>
            <a:ext cx="2903318" cy="38462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8363" y="4464909"/>
            <a:ext cx="3016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2. This </a:t>
            </a:r>
            <a:r>
              <a:rPr lang="en-GB" dirty="0" smtClean="0"/>
              <a:t>allows you to fill in the rest of the cave passage.  </a:t>
            </a:r>
          </a:p>
        </p:txBody>
      </p:sp>
    </p:spTree>
    <p:extLst>
      <p:ext uri="{BB962C8B-B14F-4D97-AF65-F5344CB8AC3E}">
        <p14:creationId xmlns:p14="http://schemas.microsoft.com/office/powerpoint/2010/main" val="44722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9489" y="199073"/>
            <a:ext cx="82935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to “stitch” cave passages together</a:t>
            </a:r>
            <a:endParaRPr lang="en-US" sz="40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2947" y="4684111"/>
            <a:ext cx="37635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Step 1: open the survex file of the entire cave/as much as has been mapped so far.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8272" t="12752" r="59801" b="46392"/>
          <a:stretch/>
        </p:blipFill>
        <p:spPr>
          <a:xfrm>
            <a:off x="688104" y="1367481"/>
            <a:ext cx="3967765" cy="2856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5688" t="9348" r="39465" b="17666"/>
          <a:stretch/>
        </p:blipFill>
        <p:spPr>
          <a:xfrm>
            <a:off x="6425419" y="1367481"/>
            <a:ext cx="5238001" cy="479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4623" y="606381"/>
            <a:ext cx="3109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Step 2: open up the rest of the sketches you have made for that cave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297" t="12937" r="59776" b="46665"/>
          <a:stretch/>
        </p:blipFill>
        <p:spPr>
          <a:xfrm>
            <a:off x="947349" y="2162635"/>
            <a:ext cx="4677429" cy="3329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939" t="12965" r="65298" b="53456"/>
          <a:stretch/>
        </p:blipFill>
        <p:spPr>
          <a:xfrm>
            <a:off x="6544016" y="2037415"/>
            <a:ext cx="4894336" cy="34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7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3492" y="268630"/>
            <a:ext cx="1139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3</a:t>
            </a:r>
            <a:r>
              <a:rPr lang="en-GB" dirty="0" smtClean="0"/>
              <a:t>. Double click on the file for the master cave survex file here. And it’ll show up in the main window.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90" t="9309" r="41630" b="67026"/>
          <a:stretch/>
        </p:blipFill>
        <p:spPr>
          <a:xfrm>
            <a:off x="630723" y="946360"/>
            <a:ext cx="9707007" cy="2434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428" t="9502" r="41614" b="66969"/>
          <a:stretch/>
        </p:blipFill>
        <p:spPr>
          <a:xfrm>
            <a:off x="630723" y="4167189"/>
            <a:ext cx="9684978" cy="24204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4130" y="3589347"/>
            <a:ext cx="1139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4</a:t>
            </a:r>
            <a:r>
              <a:rPr lang="en-GB" dirty="0" smtClean="0"/>
              <a:t>. Click once on the sketch file you want to import onto the main tunnel file.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800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3492" y="268630"/>
            <a:ext cx="1139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5. Click preview down sketch and it’ll give you a preview of what the sketch will look like once it has been imported onto the master survex file.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823" t="16585" r="19573" b="28195"/>
          <a:stretch/>
        </p:blipFill>
        <p:spPr>
          <a:xfrm>
            <a:off x="1443135" y="1107347"/>
            <a:ext cx="7269877" cy="54276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89782" y="4295011"/>
            <a:ext cx="23326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6. If </a:t>
            </a:r>
            <a:r>
              <a:rPr lang="en-GB" dirty="0"/>
              <a:t>you like the look of it Import the down sketch.</a:t>
            </a:r>
          </a:p>
        </p:txBody>
      </p:sp>
      <p:cxnSp>
        <p:nvCxnSpPr>
          <p:cNvPr id="9" name="Straight Arrow Connector 8"/>
          <p:cNvCxnSpPr>
            <a:stCxn id="3" idx="1"/>
          </p:cNvCxnSpPr>
          <p:nvPr/>
        </p:nvCxnSpPr>
        <p:spPr>
          <a:xfrm flipH="1" flipV="1">
            <a:off x="5394121" y="3993160"/>
            <a:ext cx="3995661" cy="7635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91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3492" y="919419"/>
            <a:ext cx="1139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7</a:t>
            </a:r>
            <a:r>
              <a:rPr lang="en-GB" dirty="0" smtClean="0"/>
              <a:t>. Continue this process for the rest of the cave…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839" t="16718" r="19619" b="27930"/>
          <a:stretch/>
        </p:blipFill>
        <p:spPr>
          <a:xfrm>
            <a:off x="323492" y="1612860"/>
            <a:ext cx="4818359" cy="3611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8853" t="16552" r="19625" b="28111"/>
          <a:stretch/>
        </p:blipFill>
        <p:spPr>
          <a:xfrm>
            <a:off x="6919756" y="1612860"/>
            <a:ext cx="5056699" cy="379076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692346" y="2924432"/>
            <a:ext cx="889687" cy="8155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65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3492" y="383960"/>
            <a:ext cx="6916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8. Update…detail render and stuff and you’ll end up with a file like this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2890"/>
          <a:stretch/>
        </p:blipFill>
        <p:spPr>
          <a:xfrm>
            <a:off x="323492" y="1400432"/>
            <a:ext cx="4625893" cy="45562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0865" y="3678553"/>
            <a:ext cx="708454" cy="2673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0" r="14944"/>
          <a:stretch/>
        </p:blipFill>
        <p:spPr>
          <a:xfrm>
            <a:off x="6266576" y="1400432"/>
            <a:ext cx="5354972" cy="3562329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410899" y="2214694"/>
            <a:ext cx="612069" cy="9669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532744" y="5225267"/>
            <a:ext cx="4163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9. Zoomed in it’ll look pretty good.  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532744" y="5857105"/>
            <a:ext cx="5083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10. You may need to do some botching/editing to get the “seams” in the separate files to fit together nicely.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8420466" y="245374"/>
            <a:ext cx="27238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 Job </a:t>
            </a:r>
            <a:r>
              <a:rPr lang="en-US" sz="40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</a:t>
            </a:r>
            <a:endParaRPr lang="en-US" sz="4000" b="1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387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576" y="181508"/>
            <a:ext cx="36006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Nodes and lines </a:t>
            </a:r>
            <a:endParaRPr lang="en-US" sz="40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476" t="9822" r="31855" b="35937"/>
          <a:stretch/>
        </p:blipFill>
        <p:spPr>
          <a:xfrm>
            <a:off x="3848628" y="2237015"/>
            <a:ext cx="4043843" cy="2890158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14" idx="1"/>
          </p:cNvCxnSpPr>
          <p:nvPr/>
        </p:nvCxnSpPr>
        <p:spPr>
          <a:xfrm flipH="1">
            <a:off x="4963886" y="943153"/>
            <a:ext cx="1528354" cy="15649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92240" y="481488"/>
            <a:ext cx="4872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</a:t>
            </a:r>
            <a:r>
              <a:rPr lang="en-GB" b="1" dirty="0" smtClean="0"/>
              <a:t>node</a:t>
            </a:r>
            <a:r>
              <a:rPr lang="en-GB" dirty="0" smtClean="0"/>
              <a:t> is a square point on the tunnel drawing, </a:t>
            </a:r>
          </a:p>
          <a:p>
            <a:r>
              <a:rPr lang="en-GB" dirty="0" smtClean="0"/>
              <a:t>Every node must somehow be connected to the drawing,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191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006" t="16422" r="41728" b="34567"/>
          <a:stretch/>
        </p:blipFill>
        <p:spPr>
          <a:xfrm>
            <a:off x="4293984" y="1977081"/>
            <a:ext cx="7329606" cy="4564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310" y="986651"/>
            <a:ext cx="1169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This manual talks you through how to draw up a cave, in order to learn how to use the software you will need to go though</a:t>
            </a:r>
          </a:p>
          <a:p>
            <a:r>
              <a:rPr lang="en-GB" dirty="0"/>
              <a:t>t</a:t>
            </a:r>
            <a:r>
              <a:rPr lang="en-GB" dirty="0" smtClean="0"/>
              <a:t>he built in tutorials. They don’t take long and teach you all the fundamentals.  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79589" y="1698885"/>
            <a:ext cx="1754660" cy="1019601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84827" y="148850"/>
            <a:ext cx="28585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Tutorials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246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370" y="1120346"/>
            <a:ext cx="9894049" cy="55626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1496" y="157884"/>
            <a:ext cx="64148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Import a survex centerline file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722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307" y="1272165"/>
            <a:ext cx="8798011" cy="4946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9533" y="215548"/>
            <a:ext cx="61029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Select and open a survex file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237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6671" y="360609"/>
            <a:ext cx="650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Ignore the ‘S’, it’s just there “because it has to be” as far as I know.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60" y="1214323"/>
            <a:ext cx="9435922" cy="530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7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6671" y="360609"/>
            <a:ext cx="11596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Add </a:t>
            </a:r>
            <a:r>
              <a:rPr lang="en-GB" dirty="0"/>
              <a:t>a</a:t>
            </a:r>
            <a:r>
              <a:rPr lang="en-GB" dirty="0" smtClean="0"/>
              <a:t> sketch to the background to draw on top of. Note the section has to be drawn to scale so it matches the centreline </a:t>
            </a:r>
          </a:p>
          <a:p>
            <a:r>
              <a:rPr lang="en-GB" dirty="0" smtClean="0"/>
              <a:t>exactly, this can be done by printing out the survex file and drawing on top of it using the sketches. Or importing an Image</a:t>
            </a:r>
          </a:p>
          <a:p>
            <a:r>
              <a:rPr lang="en-GB" dirty="0" smtClean="0"/>
              <a:t>from a PDA.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223" y="1248138"/>
            <a:ext cx="9487438" cy="533407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66671" y="3812146"/>
            <a:ext cx="2150771" cy="206062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4" idx="1"/>
          </p:cNvCxnSpPr>
          <p:nvPr/>
        </p:nvCxnSpPr>
        <p:spPr>
          <a:xfrm>
            <a:off x="566671" y="822274"/>
            <a:ext cx="0" cy="29898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67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056" y="1339402"/>
            <a:ext cx="9529294" cy="53576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671" y="360609"/>
            <a:ext cx="7193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 think the sketch can be in any format, I’ve only used JPEG and PNG so far. 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66671" y="3812146"/>
            <a:ext cx="6362163" cy="1133341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6671" y="683775"/>
            <a:ext cx="0" cy="31283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2998</TotalTime>
  <Words>1426</Words>
  <Application>Microsoft Office PowerPoint</Application>
  <PresentationFormat>Widescreen</PresentationFormat>
  <Paragraphs>153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Office Theme</vt:lpstr>
      <vt:lpstr>How to use Tunnel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Hall</dc:creator>
  <cp:lastModifiedBy>Brendan Hall</cp:lastModifiedBy>
  <cp:revision>44</cp:revision>
  <dcterms:created xsi:type="dcterms:W3CDTF">2015-11-10T20:40:12Z</dcterms:created>
  <dcterms:modified xsi:type="dcterms:W3CDTF">2015-11-18T14:02:57Z</dcterms:modified>
</cp:coreProperties>
</file>